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18"/>
  </p:notesMasterIdLst>
  <p:sldIdLst>
    <p:sldId id="341" r:id="rId2"/>
    <p:sldId id="348" r:id="rId3"/>
    <p:sldId id="361" r:id="rId4"/>
    <p:sldId id="349" r:id="rId5"/>
    <p:sldId id="350" r:id="rId6"/>
    <p:sldId id="359" r:id="rId7"/>
    <p:sldId id="362" r:id="rId8"/>
    <p:sldId id="364" r:id="rId9"/>
    <p:sldId id="351" r:id="rId10"/>
    <p:sldId id="363" r:id="rId11"/>
    <p:sldId id="358" r:id="rId12"/>
    <p:sldId id="366" r:id="rId13"/>
    <p:sldId id="367" r:id="rId14"/>
    <p:sldId id="360" r:id="rId15"/>
    <p:sldId id="355" r:id="rId16"/>
    <p:sldId id="287" r:id="rId17"/>
  </p:sldIdLst>
  <p:sldSz cx="9144000" cy="5143500" type="screen16x9"/>
  <p:notesSz cx="6858000" cy="9144000"/>
  <p:embeddedFontLst>
    <p:embeddedFont>
      <p:font typeface="Bebas Neue" panose="020B0604020202020204" charset="0"/>
      <p:regular r:id="rId19"/>
    </p:embeddedFont>
    <p:embeddedFont>
      <p:font typeface="Segoe UI Black" panose="020B0A02040204020203" pitchFamily="34" charset="0"/>
      <p:bold r:id="rId20"/>
      <p:boldItalic r:id="rId21"/>
    </p:embeddedFont>
    <p:embeddedFont>
      <p:font typeface="Josefin Sans" panose="020B0604020202020204" charset="0"/>
      <p:regular r:id="rId22"/>
      <p:bold r:id="rId23"/>
      <p:italic r:id="rId24"/>
      <p:boldItalic r:id="rId25"/>
    </p:embeddedFont>
    <p:embeddedFont>
      <p:font typeface="Montserrat" panose="020B0604020202020204" charset="0"/>
      <p:regular r:id="rId26"/>
      <p:bold r:id="rId27"/>
      <p:italic r:id="rId28"/>
      <p:boldItalic r:id="rId29"/>
    </p:embeddedFont>
    <p:embeddedFont>
      <p:font typeface="Roboto" panose="020B0604020202020204" charset="0"/>
      <p:regular r:id="rId30"/>
      <p:bold r:id="rId31"/>
      <p:italic r:id="rId32"/>
      <p:boldItalic r:id="rId33"/>
    </p:embeddedFont>
    <p:embeddedFont>
      <p:font typeface="Open Sans Semibold" panose="020B0604020202020204" charset="0"/>
      <p:bold r:id="rId34"/>
      <p:boldItalic r:id="rId35"/>
    </p:embeddedFont>
    <p:embeddedFont>
      <p:font typeface="Bahnschrift SemiBold" panose="020B0502040204020203" pitchFamily="34" charset="0"/>
      <p:bold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Agency FB" panose="020B0503020202020204" pitchFamily="34" charset="0"/>
      <p:regular r:id="rId41"/>
      <p:bold r:id="rId42"/>
    </p:embeddedFont>
    <p:embeddedFont>
      <p:font typeface="Open Sans Light" panose="020B0604020202020204" charset="0"/>
      <p:regular r:id="rId43"/>
      <p:italic r:id="rId44"/>
    </p:embeddedFont>
    <p:embeddedFont>
      <p:font typeface="Open Sans" panose="020B0604020202020204" charset="0"/>
      <p:regular r:id="rId45"/>
      <p:bold r:id="rId46"/>
      <p:italic r:id="rId47"/>
      <p:bold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AE5A"/>
    <a:srgbClr val="079FD6"/>
    <a:srgbClr val="2D98AB"/>
    <a:srgbClr val="D9D9D9"/>
    <a:srgbClr val="306645"/>
    <a:srgbClr val="183323"/>
    <a:srgbClr val="F3A54F"/>
    <a:srgbClr val="F18A16"/>
    <a:srgbClr val="3C2A0B"/>
    <a:srgbClr val="F7C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543AE7E-0ABF-4B1D-A40A-1C7EE640CD22}">
  <a:tblStyle styleId="{2543AE7E-0ABF-4B1D-A40A-1C7EE640CD2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0" autoAdjust="0"/>
  </p:normalViewPr>
  <p:slideViewPr>
    <p:cSldViewPr snapToGrid="0">
      <p:cViewPr varScale="1">
        <p:scale>
          <a:sx n="112" d="100"/>
          <a:sy n="112" d="100"/>
        </p:scale>
        <p:origin x="192" y="39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font" Target="fonts/font24.fntdata"/><Relationship Id="rId47" Type="http://schemas.openxmlformats.org/officeDocument/2006/relationships/font" Target="fonts/font29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1.fntdata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font" Target="fonts/font2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font" Target="fonts/font26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font" Target="fonts/font25.fntdata"/><Relationship Id="rId48" Type="http://schemas.openxmlformats.org/officeDocument/2006/relationships/font" Target="fonts/font30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font" Target="fonts/font28.fntdata"/><Relationship Id="rId20" Type="http://schemas.openxmlformats.org/officeDocument/2006/relationships/font" Target="fonts/font2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 smtClean="0">
                <a:solidFill>
                  <a:schemeClr val="bg1"/>
                </a:solidFill>
              </a:rPr>
              <a:t>DATA</a:t>
            </a:r>
            <a:endParaRPr lang="en-GB" dirty="0">
              <a:solidFill>
                <a:schemeClr val="bg1"/>
              </a:solidFill>
            </a:endParaRPr>
          </a:p>
        </c:rich>
      </c:tx>
      <c:layout>
        <c:manualLayout>
          <c:xMode val="edge"/>
          <c:yMode val="edge"/>
          <c:x val="0.2356805643604154"/>
          <c:y val="1.609737517721372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4097815395899336E-2"/>
          <c:y val="0.2677565812416654"/>
          <c:w val="0.89265518596372118"/>
          <c:h val="0.635617721934770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Pressure Mats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YEAR I</c:v>
                </c:pt>
                <c:pt idx="1">
                  <c:v>YEAR II</c:v>
                </c:pt>
                <c:pt idx="2">
                  <c:v>YEAR III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200</c:v>
                </c:pt>
                <c:pt idx="2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A1-4465-9E87-1028EF39F1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Foot Scan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YEAR I</c:v>
                </c:pt>
                <c:pt idx="1">
                  <c:v>YEAR II</c:v>
                </c:pt>
                <c:pt idx="2">
                  <c:v>YEAR III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78</c:v>
                </c:pt>
                <c:pt idx="1">
                  <c:v>156</c:v>
                </c:pt>
                <c:pt idx="2">
                  <c:v>390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A1-4465-9E87-1028EF39F14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Treadmill</c:v>
                </c:pt>
              </c:strCache>
            </c:strRef>
          </c:tx>
          <c:spPr>
            <a:solidFill>
              <a:srgbClr val="F0AE5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YEAR I</c:v>
                </c:pt>
                <c:pt idx="1">
                  <c:v>YEAR II</c:v>
                </c:pt>
                <c:pt idx="2">
                  <c:v>YEAR III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66</c:v>
                </c:pt>
                <c:pt idx="1">
                  <c:v>132</c:v>
                </c:pt>
                <c:pt idx="2">
                  <c:v>330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AA1-4465-9E87-1028EF39F14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45428287"/>
        <c:axId val="645429119"/>
      </c:barChart>
      <c:catAx>
        <c:axId val="6454282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5429119"/>
        <c:crosses val="autoZero"/>
        <c:auto val="1"/>
        <c:lblAlgn val="ctr"/>
        <c:lblOffset val="100"/>
        <c:noMultiLvlLbl val="0"/>
      </c:catAx>
      <c:valAx>
        <c:axId val="64542911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454282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2.9269648824087783E-2"/>
          <c:y val="0.12505312935812937"/>
          <c:w val="0.91922015549663871"/>
          <c:h val="7.73899229203609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Bebas Neue" panose="020B060402020202020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>
                <a:solidFill>
                  <a:schemeClr val="bg2"/>
                </a:solidFill>
                <a:latin typeface="Bebas Neue" panose="020B0604020202020204" charset="0"/>
              </a:rPr>
              <a:t>1</a:t>
            </a:r>
            <a:r>
              <a:rPr lang="en-US" baseline="30000" dirty="0" smtClean="0">
                <a:solidFill>
                  <a:schemeClr val="bg2"/>
                </a:solidFill>
                <a:latin typeface="Bebas Neue" panose="020B0604020202020204" charset="0"/>
              </a:rPr>
              <a:t>st</a:t>
            </a:r>
            <a:r>
              <a:rPr lang="en-US" dirty="0" smtClean="0">
                <a:solidFill>
                  <a:schemeClr val="bg2"/>
                </a:solidFill>
                <a:latin typeface="Bebas Neue" panose="020B0604020202020204" charset="0"/>
              </a:rPr>
              <a:t> Year Sales</a:t>
            </a:r>
            <a:endParaRPr lang="en-US" dirty="0">
              <a:solidFill>
                <a:schemeClr val="bg2"/>
              </a:solidFill>
              <a:latin typeface="Bebas Neue" panose="020B060402020202020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FCE-4E94-B995-603F30910E5A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6FCE-4E94-B995-603F30910E5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938-48DF-A4D6-72E389D01240}"/>
              </c:ext>
            </c:extLst>
          </c:dPt>
          <c:cat>
            <c:strRef>
              <c:f>Sheet1!$A$2:$A$4</c:f>
              <c:strCache>
                <c:ptCount val="3"/>
                <c:pt idx="0">
                  <c:v>Pressure Mat</c:v>
                </c:pt>
                <c:pt idx="1">
                  <c:v>Foot Scan</c:v>
                </c:pt>
                <c:pt idx="2">
                  <c:v>Treadmill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78</c:v>
                </c:pt>
                <c:pt idx="2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CE-4E94-B995-603F30910E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dirty="0" smtClean="0">
                <a:solidFill>
                  <a:schemeClr val="bg2"/>
                </a:solidFill>
                <a:latin typeface="Bebas Neue" panose="020B0604020202020204" charset="0"/>
              </a:rPr>
              <a:t>FUND UTILIZATION</a:t>
            </a:r>
            <a:endParaRPr lang="en-US" sz="1600" dirty="0">
              <a:solidFill>
                <a:schemeClr val="bg2"/>
              </a:solidFill>
              <a:latin typeface="Bebas Neue" panose="020B060402020202020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4436551216644739"/>
          <c:y val="0.24823435177222902"/>
          <c:w val="0.42509966253829673"/>
          <c:h val="0.6769211200552396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7F1-4FEB-AA8E-57FDFA13EC04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4C5-439D-BB91-5C729527764E}"/>
              </c:ext>
            </c:extLst>
          </c:dPt>
          <c:cat>
            <c:strRef>
              <c:f>Sheet1!$A$2:$A$3</c:f>
              <c:strCache>
                <c:ptCount val="2"/>
                <c:pt idx="0">
                  <c:v>Operating Capital</c:v>
                </c:pt>
                <c:pt idx="1">
                  <c:v>Capital Expenses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C5-439D-BB91-5C72952776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0.75292</cdr:y>
    </cdr:from>
    <cdr:to>
      <cdr:x>0.28201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1533119"/>
          <a:ext cx="914400" cy="5031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mtClean="0"/>
            <a:t>Capital</a:t>
          </a:r>
        </a:p>
        <a:p xmlns:a="http://schemas.openxmlformats.org/drawingml/2006/main">
          <a:r>
            <a:rPr lang="en-US" dirty="0" smtClean="0"/>
            <a:t>Expenses</a:t>
          </a:r>
          <a:endParaRPr lang="en-GB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073212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5337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g98807bb1b2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" name="Google Shape;843;g98807bb1b2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85d32b42a5_0_5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3" name="Google Shape;713;g85d32b42a5_0_5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8726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535a3cd838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535a3cd838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7956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5" name="Google Shape;1655;g85f12af023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6" name="Google Shape;1656;g85f12af023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6697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Google Shape;1440;g85f35364b6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1" name="Google Shape;1441;g85f35364b6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282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7" name="Google Shape;2157;g8618ee349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8" name="Google Shape;2158;g8618ee349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8396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7" name="Google Shape;2157;g8618ee349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8" name="Google Shape;2158;g8618ee349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3324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1104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7" name="Google Shape;2127;g809b083e0a_3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8" name="Google Shape;2128;g809b083e0a_3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4197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540000" y="-34200"/>
            <a:ext cx="4032000" cy="5211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540000" y="854703"/>
            <a:ext cx="4032000" cy="304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669000" y="3847788"/>
            <a:ext cx="3774000" cy="4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5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le only 2">
  <p:cSld name="Tittle only 2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8" name="Google Shape;228;p35"/>
          <p:cNvSpPr/>
          <p:nvPr/>
        </p:nvSpPr>
        <p:spPr>
          <a:xfrm>
            <a:off x="-394275" y="-335266"/>
            <a:ext cx="4812353" cy="1390524"/>
          </a:xfrm>
          <a:custGeom>
            <a:avLst/>
            <a:gdLst/>
            <a:ahLst/>
            <a:cxnLst/>
            <a:rect l="l" t="t" r="r" b="b"/>
            <a:pathLst>
              <a:path w="259461" h="85729" extrusionOk="0">
                <a:moveTo>
                  <a:pt x="103746" y="0"/>
                </a:moveTo>
                <a:cubicBezTo>
                  <a:pt x="78232" y="0"/>
                  <a:pt x="52742" y="867"/>
                  <a:pt x="27335" y="3262"/>
                </a:cubicBezTo>
                <a:cubicBezTo>
                  <a:pt x="21734" y="3784"/>
                  <a:pt x="15983" y="4382"/>
                  <a:pt x="10979" y="6846"/>
                </a:cubicBezTo>
                <a:cubicBezTo>
                  <a:pt x="5900" y="9311"/>
                  <a:pt x="1494" y="13867"/>
                  <a:pt x="822" y="19468"/>
                </a:cubicBezTo>
                <a:cubicBezTo>
                  <a:pt x="0" y="26937"/>
                  <a:pt x="5900" y="33584"/>
                  <a:pt x="12473" y="37094"/>
                </a:cubicBezTo>
                <a:cubicBezTo>
                  <a:pt x="19045" y="40605"/>
                  <a:pt x="26514" y="42024"/>
                  <a:pt x="33235" y="45384"/>
                </a:cubicBezTo>
                <a:cubicBezTo>
                  <a:pt x="42048" y="49716"/>
                  <a:pt x="49069" y="57185"/>
                  <a:pt x="54895" y="65102"/>
                </a:cubicBezTo>
                <a:cubicBezTo>
                  <a:pt x="58554" y="70105"/>
                  <a:pt x="61840" y="75334"/>
                  <a:pt x="66396" y="79441"/>
                </a:cubicBezTo>
                <a:cubicBezTo>
                  <a:pt x="70393" y="83044"/>
                  <a:pt x="75538" y="85728"/>
                  <a:pt x="80825" y="85728"/>
                </a:cubicBezTo>
                <a:cubicBezTo>
                  <a:pt x="81565" y="85728"/>
                  <a:pt x="82308" y="85676"/>
                  <a:pt x="83051" y="85565"/>
                </a:cubicBezTo>
                <a:cubicBezTo>
                  <a:pt x="88802" y="84744"/>
                  <a:pt x="93507" y="80711"/>
                  <a:pt x="97839" y="76827"/>
                </a:cubicBezTo>
                <a:cubicBezTo>
                  <a:pt x="113449" y="62189"/>
                  <a:pt x="131672" y="42546"/>
                  <a:pt x="153779" y="39484"/>
                </a:cubicBezTo>
                <a:cubicBezTo>
                  <a:pt x="154078" y="39484"/>
                  <a:pt x="154377" y="39410"/>
                  <a:pt x="154676" y="39335"/>
                </a:cubicBezTo>
                <a:cubicBezTo>
                  <a:pt x="158778" y="38840"/>
                  <a:pt x="162892" y="38686"/>
                  <a:pt x="167012" y="38686"/>
                </a:cubicBezTo>
                <a:cubicBezTo>
                  <a:pt x="173469" y="38686"/>
                  <a:pt x="179943" y="39065"/>
                  <a:pt x="186417" y="39111"/>
                </a:cubicBezTo>
                <a:cubicBezTo>
                  <a:pt x="197994" y="39111"/>
                  <a:pt x="209719" y="37916"/>
                  <a:pt x="220549" y="33883"/>
                </a:cubicBezTo>
                <a:cubicBezTo>
                  <a:pt x="228316" y="30970"/>
                  <a:pt x="259460" y="11626"/>
                  <a:pt x="237951" y="6622"/>
                </a:cubicBezTo>
                <a:cubicBezTo>
                  <a:pt x="226823" y="4008"/>
                  <a:pt x="215246" y="3486"/>
                  <a:pt x="203819" y="2963"/>
                </a:cubicBezTo>
                <a:cubicBezTo>
                  <a:pt x="170512" y="1482"/>
                  <a:pt x="137109" y="0"/>
                  <a:pt x="10374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29" name="Google Shape;229;p35"/>
          <p:cNvGrpSpPr/>
          <p:nvPr/>
        </p:nvGrpSpPr>
        <p:grpSpPr>
          <a:xfrm flipH="1">
            <a:off x="8249902" y="4210039"/>
            <a:ext cx="817388" cy="1087138"/>
            <a:chOff x="6377563" y="1659325"/>
            <a:chExt cx="1152225" cy="1532475"/>
          </a:xfrm>
        </p:grpSpPr>
        <p:sp>
          <p:nvSpPr>
            <p:cNvPr id="230" name="Google Shape;230;p35"/>
            <p:cNvSpPr/>
            <p:nvPr/>
          </p:nvSpPr>
          <p:spPr>
            <a:xfrm rot="10800000">
              <a:off x="6377563" y="1659325"/>
              <a:ext cx="1152225" cy="1532475"/>
            </a:xfrm>
            <a:custGeom>
              <a:avLst/>
              <a:gdLst/>
              <a:ahLst/>
              <a:cxnLst/>
              <a:rect l="l" t="t" r="r" b="b"/>
              <a:pathLst>
                <a:path w="46089" h="61299" extrusionOk="0">
                  <a:moveTo>
                    <a:pt x="41244" y="0"/>
                  </a:moveTo>
                  <a:cubicBezTo>
                    <a:pt x="41241" y="0"/>
                    <a:pt x="41238" y="0"/>
                    <a:pt x="41235" y="0"/>
                  </a:cubicBezTo>
                  <a:cubicBezTo>
                    <a:pt x="41021" y="0"/>
                    <a:pt x="17183" y="1499"/>
                    <a:pt x="17183" y="1517"/>
                  </a:cubicBezTo>
                  <a:cubicBezTo>
                    <a:pt x="14899" y="2677"/>
                    <a:pt x="12705" y="3979"/>
                    <a:pt x="10581" y="5407"/>
                  </a:cubicBezTo>
                  <a:cubicBezTo>
                    <a:pt x="8601" y="6852"/>
                    <a:pt x="6906" y="8636"/>
                    <a:pt x="5568" y="10688"/>
                  </a:cubicBezTo>
                  <a:cubicBezTo>
                    <a:pt x="4711" y="11866"/>
                    <a:pt x="4247" y="13275"/>
                    <a:pt x="4229" y="14721"/>
                  </a:cubicBezTo>
                  <a:cubicBezTo>
                    <a:pt x="4372" y="18093"/>
                    <a:pt x="6442" y="20662"/>
                    <a:pt x="5800" y="23963"/>
                  </a:cubicBezTo>
                  <a:cubicBezTo>
                    <a:pt x="5068" y="27692"/>
                    <a:pt x="268" y="29780"/>
                    <a:pt x="90" y="33580"/>
                  </a:cubicBezTo>
                  <a:cubicBezTo>
                    <a:pt x="1" y="35507"/>
                    <a:pt x="1178" y="37274"/>
                    <a:pt x="2570" y="38612"/>
                  </a:cubicBezTo>
                  <a:cubicBezTo>
                    <a:pt x="4051" y="39825"/>
                    <a:pt x="5461" y="41146"/>
                    <a:pt x="6781" y="42555"/>
                  </a:cubicBezTo>
                  <a:cubicBezTo>
                    <a:pt x="9886" y="46445"/>
                    <a:pt x="9529" y="52172"/>
                    <a:pt x="12152" y="56419"/>
                  </a:cubicBezTo>
                  <a:cubicBezTo>
                    <a:pt x="12901" y="57793"/>
                    <a:pt x="13954" y="59006"/>
                    <a:pt x="15220" y="59934"/>
                  </a:cubicBezTo>
                  <a:cubicBezTo>
                    <a:pt x="16378" y="60652"/>
                    <a:pt x="17717" y="61298"/>
                    <a:pt x="19058" y="61298"/>
                  </a:cubicBezTo>
                  <a:cubicBezTo>
                    <a:pt x="19350" y="61298"/>
                    <a:pt x="19641" y="61268"/>
                    <a:pt x="19931" y="61201"/>
                  </a:cubicBezTo>
                  <a:cubicBezTo>
                    <a:pt x="21911" y="60737"/>
                    <a:pt x="23160" y="58703"/>
                    <a:pt x="23517" y="56686"/>
                  </a:cubicBezTo>
                  <a:cubicBezTo>
                    <a:pt x="23892" y="54688"/>
                    <a:pt x="23571" y="52618"/>
                    <a:pt x="23607" y="50602"/>
                  </a:cubicBezTo>
                  <a:cubicBezTo>
                    <a:pt x="23589" y="49639"/>
                    <a:pt x="23749" y="48693"/>
                    <a:pt x="24106" y="47819"/>
                  </a:cubicBezTo>
                  <a:cubicBezTo>
                    <a:pt x="24820" y="46445"/>
                    <a:pt x="25997" y="45374"/>
                    <a:pt x="27407" y="44768"/>
                  </a:cubicBezTo>
                  <a:cubicBezTo>
                    <a:pt x="29316" y="43822"/>
                    <a:pt x="31386" y="43304"/>
                    <a:pt x="33349" y="42484"/>
                  </a:cubicBezTo>
                  <a:cubicBezTo>
                    <a:pt x="35365" y="41806"/>
                    <a:pt x="37113" y="40450"/>
                    <a:pt x="38273" y="38665"/>
                  </a:cubicBezTo>
                  <a:cubicBezTo>
                    <a:pt x="39629" y="36274"/>
                    <a:pt x="38773" y="33491"/>
                    <a:pt x="37756" y="31154"/>
                  </a:cubicBezTo>
                  <a:cubicBezTo>
                    <a:pt x="36810" y="29048"/>
                    <a:pt x="35829" y="26657"/>
                    <a:pt x="36703" y="24534"/>
                  </a:cubicBezTo>
                  <a:cubicBezTo>
                    <a:pt x="37203" y="23499"/>
                    <a:pt x="37898" y="22571"/>
                    <a:pt x="38773" y="21822"/>
                  </a:cubicBezTo>
                  <a:cubicBezTo>
                    <a:pt x="39594" y="21019"/>
                    <a:pt x="40414" y="20198"/>
                    <a:pt x="41253" y="19395"/>
                  </a:cubicBezTo>
                  <a:cubicBezTo>
                    <a:pt x="42109" y="18575"/>
                    <a:pt x="42912" y="17700"/>
                    <a:pt x="43644" y="16790"/>
                  </a:cubicBezTo>
                  <a:cubicBezTo>
                    <a:pt x="45036" y="15042"/>
                    <a:pt x="45856" y="12918"/>
                    <a:pt x="45981" y="10688"/>
                  </a:cubicBezTo>
                  <a:cubicBezTo>
                    <a:pt x="46088" y="8725"/>
                    <a:pt x="45678" y="6763"/>
                    <a:pt x="44821" y="4996"/>
                  </a:cubicBezTo>
                  <a:cubicBezTo>
                    <a:pt x="44305" y="3982"/>
                    <a:pt x="42634" y="0"/>
                    <a:pt x="412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35"/>
            <p:cNvSpPr/>
            <p:nvPr/>
          </p:nvSpPr>
          <p:spPr>
            <a:xfrm rot="10800000">
              <a:off x="6828538" y="1804900"/>
              <a:ext cx="386325" cy="1382900"/>
            </a:xfrm>
            <a:custGeom>
              <a:avLst/>
              <a:gdLst/>
              <a:ahLst/>
              <a:cxnLst/>
              <a:rect l="l" t="t" r="r" b="b"/>
              <a:pathLst>
                <a:path w="15453" h="55316" extrusionOk="0">
                  <a:moveTo>
                    <a:pt x="14832" y="0"/>
                  </a:moveTo>
                  <a:cubicBezTo>
                    <a:pt x="14647" y="0"/>
                    <a:pt x="14470" y="91"/>
                    <a:pt x="14364" y="269"/>
                  </a:cubicBezTo>
                  <a:cubicBezTo>
                    <a:pt x="2838" y="18879"/>
                    <a:pt x="1" y="45054"/>
                    <a:pt x="3105" y="54903"/>
                  </a:cubicBezTo>
                  <a:cubicBezTo>
                    <a:pt x="3105" y="54921"/>
                    <a:pt x="3123" y="54938"/>
                    <a:pt x="3123" y="54974"/>
                  </a:cubicBezTo>
                  <a:cubicBezTo>
                    <a:pt x="3204" y="55191"/>
                    <a:pt x="3410" y="55315"/>
                    <a:pt x="3629" y="55315"/>
                  </a:cubicBezTo>
                  <a:cubicBezTo>
                    <a:pt x="3698" y="55315"/>
                    <a:pt x="3768" y="55303"/>
                    <a:pt x="3837" y="55277"/>
                  </a:cubicBezTo>
                  <a:cubicBezTo>
                    <a:pt x="4104" y="55170"/>
                    <a:pt x="4247" y="54867"/>
                    <a:pt x="4140" y="54582"/>
                  </a:cubicBezTo>
                  <a:cubicBezTo>
                    <a:pt x="1071" y="44964"/>
                    <a:pt x="3962" y="19200"/>
                    <a:pt x="15292" y="822"/>
                  </a:cubicBezTo>
                  <a:cubicBezTo>
                    <a:pt x="15452" y="572"/>
                    <a:pt x="15363" y="233"/>
                    <a:pt x="15113" y="72"/>
                  </a:cubicBezTo>
                  <a:cubicBezTo>
                    <a:pt x="15023" y="24"/>
                    <a:pt x="14926" y="0"/>
                    <a:pt x="148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35"/>
            <p:cNvSpPr/>
            <p:nvPr/>
          </p:nvSpPr>
          <p:spPr>
            <a:xfrm rot="10800000">
              <a:off x="6762963" y="2294825"/>
              <a:ext cx="343050" cy="275900"/>
            </a:xfrm>
            <a:custGeom>
              <a:avLst/>
              <a:gdLst/>
              <a:ahLst/>
              <a:cxnLst/>
              <a:rect l="l" t="t" r="r" b="b"/>
              <a:pathLst>
                <a:path w="13722" h="11036" extrusionOk="0">
                  <a:moveTo>
                    <a:pt x="553" y="0"/>
                  </a:moveTo>
                  <a:cubicBezTo>
                    <a:pt x="432" y="0"/>
                    <a:pt x="312" y="41"/>
                    <a:pt x="214" y="119"/>
                  </a:cubicBezTo>
                  <a:cubicBezTo>
                    <a:pt x="0" y="333"/>
                    <a:pt x="0" y="672"/>
                    <a:pt x="196" y="904"/>
                  </a:cubicBezTo>
                  <a:cubicBezTo>
                    <a:pt x="4033" y="4687"/>
                    <a:pt x="8261" y="8059"/>
                    <a:pt x="12811" y="10950"/>
                  </a:cubicBezTo>
                  <a:cubicBezTo>
                    <a:pt x="12829" y="10950"/>
                    <a:pt x="12829" y="10950"/>
                    <a:pt x="12847" y="10968"/>
                  </a:cubicBezTo>
                  <a:cubicBezTo>
                    <a:pt x="12928" y="11014"/>
                    <a:pt x="13016" y="11036"/>
                    <a:pt x="13104" y="11036"/>
                  </a:cubicBezTo>
                  <a:cubicBezTo>
                    <a:pt x="13286" y="11036"/>
                    <a:pt x="13464" y="10940"/>
                    <a:pt x="13561" y="10771"/>
                  </a:cubicBezTo>
                  <a:cubicBezTo>
                    <a:pt x="13721" y="10522"/>
                    <a:pt x="13650" y="10183"/>
                    <a:pt x="13400" y="10022"/>
                  </a:cubicBezTo>
                  <a:cubicBezTo>
                    <a:pt x="8904" y="7185"/>
                    <a:pt x="4746" y="3884"/>
                    <a:pt x="982" y="155"/>
                  </a:cubicBezTo>
                  <a:cubicBezTo>
                    <a:pt x="946" y="119"/>
                    <a:pt x="892" y="84"/>
                    <a:pt x="839" y="84"/>
                  </a:cubicBezTo>
                  <a:cubicBezTo>
                    <a:pt x="750" y="27"/>
                    <a:pt x="651" y="0"/>
                    <a:pt x="5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3" name="Google Shape;233;p35"/>
          <p:cNvGrpSpPr/>
          <p:nvPr/>
        </p:nvGrpSpPr>
        <p:grpSpPr>
          <a:xfrm flipH="1">
            <a:off x="8630897" y="4019552"/>
            <a:ext cx="608258" cy="1193779"/>
            <a:chOff x="7090388" y="1362675"/>
            <a:chExt cx="913575" cy="1793000"/>
          </a:xfrm>
        </p:grpSpPr>
        <p:sp>
          <p:nvSpPr>
            <p:cNvPr id="234" name="Google Shape;234;p35"/>
            <p:cNvSpPr/>
            <p:nvPr/>
          </p:nvSpPr>
          <p:spPr>
            <a:xfrm rot="10800000">
              <a:off x="7090388" y="1362675"/>
              <a:ext cx="913575" cy="1793000"/>
            </a:xfrm>
            <a:custGeom>
              <a:avLst/>
              <a:gdLst/>
              <a:ahLst/>
              <a:cxnLst/>
              <a:rect l="l" t="t" r="r" b="b"/>
              <a:pathLst>
                <a:path w="36543" h="71720" extrusionOk="0">
                  <a:moveTo>
                    <a:pt x="36543" y="1"/>
                  </a:moveTo>
                  <a:lnTo>
                    <a:pt x="27532" y="572"/>
                  </a:lnTo>
                  <a:cubicBezTo>
                    <a:pt x="27532" y="572"/>
                    <a:pt x="14721" y="15827"/>
                    <a:pt x="8619" y="32260"/>
                  </a:cubicBezTo>
                  <a:cubicBezTo>
                    <a:pt x="1" y="55349"/>
                    <a:pt x="10314" y="70782"/>
                    <a:pt x="16755" y="71639"/>
                  </a:cubicBezTo>
                  <a:cubicBezTo>
                    <a:pt x="17165" y="71692"/>
                    <a:pt x="17569" y="71719"/>
                    <a:pt x="17964" y="71719"/>
                  </a:cubicBezTo>
                  <a:cubicBezTo>
                    <a:pt x="23788" y="71719"/>
                    <a:pt x="27796" y="65775"/>
                    <a:pt x="25373" y="49300"/>
                  </a:cubicBezTo>
                  <a:cubicBezTo>
                    <a:pt x="23857" y="38933"/>
                    <a:pt x="25284" y="19592"/>
                    <a:pt x="365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35"/>
            <p:cNvSpPr/>
            <p:nvPr/>
          </p:nvSpPr>
          <p:spPr>
            <a:xfrm rot="10800000">
              <a:off x="7260338" y="1480350"/>
              <a:ext cx="487575" cy="1500325"/>
            </a:xfrm>
            <a:custGeom>
              <a:avLst/>
              <a:gdLst/>
              <a:ahLst/>
              <a:cxnLst/>
              <a:rect l="l" t="t" r="r" b="b"/>
              <a:pathLst>
                <a:path w="19503" h="60013" extrusionOk="0">
                  <a:moveTo>
                    <a:pt x="18890" y="1"/>
                  </a:moveTo>
                  <a:cubicBezTo>
                    <a:pt x="18719" y="1"/>
                    <a:pt x="18554" y="76"/>
                    <a:pt x="18450" y="227"/>
                  </a:cubicBezTo>
                  <a:cubicBezTo>
                    <a:pt x="4319" y="18801"/>
                    <a:pt x="1" y="45512"/>
                    <a:pt x="4140" y="59554"/>
                  </a:cubicBezTo>
                  <a:cubicBezTo>
                    <a:pt x="4140" y="59589"/>
                    <a:pt x="4158" y="59643"/>
                    <a:pt x="4176" y="59679"/>
                  </a:cubicBezTo>
                  <a:cubicBezTo>
                    <a:pt x="4255" y="59889"/>
                    <a:pt x="4450" y="60012"/>
                    <a:pt x="4662" y="60012"/>
                  </a:cubicBezTo>
                  <a:cubicBezTo>
                    <a:pt x="4737" y="60012"/>
                    <a:pt x="4815" y="59997"/>
                    <a:pt x="4890" y="59964"/>
                  </a:cubicBezTo>
                  <a:cubicBezTo>
                    <a:pt x="5157" y="59857"/>
                    <a:pt x="5300" y="59536"/>
                    <a:pt x="5175" y="59250"/>
                  </a:cubicBezTo>
                  <a:cubicBezTo>
                    <a:pt x="1143" y="45440"/>
                    <a:pt x="5389" y="19176"/>
                    <a:pt x="19324" y="869"/>
                  </a:cubicBezTo>
                  <a:cubicBezTo>
                    <a:pt x="19503" y="637"/>
                    <a:pt x="19449" y="280"/>
                    <a:pt x="19217" y="102"/>
                  </a:cubicBezTo>
                  <a:lnTo>
                    <a:pt x="19164" y="66"/>
                  </a:lnTo>
                  <a:cubicBezTo>
                    <a:pt x="19076" y="23"/>
                    <a:pt x="18982" y="1"/>
                    <a:pt x="188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36" name="Google Shape;236;p35"/>
          <p:cNvSpPr txBox="1">
            <a:spLocks noGrp="1"/>
          </p:cNvSpPr>
          <p:nvPr>
            <p:ph type="title"/>
          </p:nvPr>
        </p:nvSpPr>
        <p:spPr>
          <a:xfrm>
            <a:off x="724050" y="347825"/>
            <a:ext cx="7695900" cy="4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5009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le only 3">
  <p:cSld name="Tittle only 3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3"/>
          <p:cNvSpPr/>
          <p:nvPr/>
        </p:nvSpPr>
        <p:spPr>
          <a:xfrm rot="10800000" flipH="1">
            <a:off x="-2421723" y="-2457095"/>
            <a:ext cx="8278950" cy="6047100"/>
          </a:xfrm>
          <a:custGeom>
            <a:avLst/>
            <a:gdLst/>
            <a:ahLst/>
            <a:cxnLst/>
            <a:rect l="l" t="t" r="r" b="b"/>
            <a:pathLst>
              <a:path w="331158" h="241884" extrusionOk="0">
                <a:moveTo>
                  <a:pt x="42490" y="16108"/>
                </a:moveTo>
                <a:cubicBezTo>
                  <a:pt x="54238" y="-18372"/>
                  <a:pt x="77669" y="12870"/>
                  <a:pt x="87067" y="16108"/>
                </a:cubicBezTo>
                <a:cubicBezTo>
                  <a:pt x="96465" y="19347"/>
                  <a:pt x="96846" y="27538"/>
                  <a:pt x="98878" y="35539"/>
                </a:cubicBezTo>
                <a:cubicBezTo>
                  <a:pt x="100910" y="43540"/>
                  <a:pt x="92655" y="57510"/>
                  <a:pt x="99259" y="64114"/>
                </a:cubicBezTo>
                <a:cubicBezTo>
                  <a:pt x="105863" y="70718"/>
                  <a:pt x="130120" y="65765"/>
                  <a:pt x="138502" y="75163"/>
                </a:cubicBezTo>
                <a:cubicBezTo>
                  <a:pt x="146884" y="84561"/>
                  <a:pt x="140090" y="112120"/>
                  <a:pt x="149551" y="120502"/>
                </a:cubicBezTo>
                <a:cubicBezTo>
                  <a:pt x="159013" y="128884"/>
                  <a:pt x="185111" y="118851"/>
                  <a:pt x="195271" y="125455"/>
                </a:cubicBezTo>
                <a:cubicBezTo>
                  <a:pt x="205431" y="132059"/>
                  <a:pt x="202129" y="153840"/>
                  <a:pt x="210511" y="160126"/>
                </a:cubicBezTo>
                <a:cubicBezTo>
                  <a:pt x="218893" y="166413"/>
                  <a:pt x="237562" y="155935"/>
                  <a:pt x="245563" y="163174"/>
                </a:cubicBezTo>
                <a:cubicBezTo>
                  <a:pt x="253564" y="170413"/>
                  <a:pt x="249183" y="196131"/>
                  <a:pt x="258517" y="203560"/>
                </a:cubicBezTo>
                <a:cubicBezTo>
                  <a:pt x="267852" y="210990"/>
                  <a:pt x="292934" y="203243"/>
                  <a:pt x="301570" y="207751"/>
                </a:cubicBezTo>
                <a:cubicBezTo>
                  <a:pt x="310206" y="212260"/>
                  <a:pt x="357831" y="228071"/>
                  <a:pt x="310333" y="230611"/>
                </a:cubicBezTo>
                <a:cubicBezTo>
                  <a:pt x="262835" y="233151"/>
                  <a:pt x="61223" y="258742"/>
                  <a:pt x="16582" y="222991"/>
                </a:cubicBezTo>
                <a:cubicBezTo>
                  <a:pt x="-28058" y="187241"/>
                  <a:pt x="30743" y="50589"/>
                  <a:pt x="42490" y="1610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18" name="Google Shape;218;p33"/>
          <p:cNvSpPr/>
          <p:nvPr/>
        </p:nvSpPr>
        <p:spPr>
          <a:xfrm rot="-10083919" flipH="1">
            <a:off x="-1271890" y="-873657"/>
            <a:ext cx="2729545" cy="2519141"/>
          </a:xfrm>
          <a:custGeom>
            <a:avLst/>
            <a:gdLst/>
            <a:ahLst/>
            <a:cxnLst/>
            <a:rect l="l" t="t" r="r" b="b"/>
            <a:pathLst>
              <a:path w="109180" h="100764" extrusionOk="0">
                <a:moveTo>
                  <a:pt x="30061" y="0"/>
                </a:moveTo>
                <a:cubicBezTo>
                  <a:pt x="20906" y="0"/>
                  <a:pt x="8894" y="5612"/>
                  <a:pt x="6298" y="13895"/>
                </a:cubicBezTo>
                <a:cubicBezTo>
                  <a:pt x="0" y="34066"/>
                  <a:pt x="53125" y="58986"/>
                  <a:pt x="46137" y="80035"/>
                </a:cubicBezTo>
                <a:cubicBezTo>
                  <a:pt x="42161" y="91961"/>
                  <a:pt x="20505" y="97778"/>
                  <a:pt x="21635" y="100247"/>
                </a:cubicBezTo>
                <a:cubicBezTo>
                  <a:pt x="21793" y="100619"/>
                  <a:pt x="22390" y="100764"/>
                  <a:pt x="23220" y="100764"/>
                </a:cubicBezTo>
                <a:cubicBezTo>
                  <a:pt x="24258" y="100764"/>
                  <a:pt x="25662" y="100538"/>
                  <a:pt x="27033" y="100247"/>
                </a:cubicBezTo>
                <a:lnTo>
                  <a:pt x="109179" y="100247"/>
                </a:lnTo>
                <a:cubicBezTo>
                  <a:pt x="102065" y="71582"/>
                  <a:pt x="89783" y="59446"/>
                  <a:pt x="79761" y="53671"/>
                </a:cubicBezTo>
                <a:cubicBezTo>
                  <a:pt x="64821" y="45092"/>
                  <a:pt x="51577" y="48796"/>
                  <a:pt x="43940" y="37581"/>
                </a:cubicBezTo>
                <a:cubicBezTo>
                  <a:pt x="34901" y="24336"/>
                  <a:pt x="46116" y="8434"/>
                  <a:pt x="38165" y="2241"/>
                </a:cubicBezTo>
                <a:cubicBezTo>
                  <a:pt x="36184" y="703"/>
                  <a:pt x="33302" y="0"/>
                  <a:pt x="3006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9" name="Google Shape;219;p33"/>
          <p:cNvSpPr/>
          <p:nvPr/>
        </p:nvSpPr>
        <p:spPr>
          <a:xfrm rot="10800000" flipH="1">
            <a:off x="-313100" y="644219"/>
            <a:ext cx="866700" cy="8097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0" name="Google Shape;220;p33"/>
          <p:cNvSpPr txBox="1">
            <a:spLocks noGrp="1"/>
          </p:cNvSpPr>
          <p:nvPr>
            <p:ph type="title"/>
          </p:nvPr>
        </p:nvSpPr>
        <p:spPr>
          <a:xfrm>
            <a:off x="718400" y="348467"/>
            <a:ext cx="7707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89139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le and three columns">
  <p:cSld name="Tittle and three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" name="Google Shape;74;p14"/>
          <p:cNvSpPr/>
          <p:nvPr/>
        </p:nvSpPr>
        <p:spPr>
          <a:xfrm>
            <a:off x="-394275" y="-335266"/>
            <a:ext cx="4812353" cy="1390524"/>
          </a:xfrm>
          <a:custGeom>
            <a:avLst/>
            <a:gdLst/>
            <a:ahLst/>
            <a:cxnLst/>
            <a:rect l="l" t="t" r="r" b="b"/>
            <a:pathLst>
              <a:path w="259461" h="85729" extrusionOk="0">
                <a:moveTo>
                  <a:pt x="103746" y="0"/>
                </a:moveTo>
                <a:cubicBezTo>
                  <a:pt x="78232" y="0"/>
                  <a:pt x="52742" y="867"/>
                  <a:pt x="27335" y="3262"/>
                </a:cubicBezTo>
                <a:cubicBezTo>
                  <a:pt x="21734" y="3784"/>
                  <a:pt x="15983" y="4382"/>
                  <a:pt x="10979" y="6846"/>
                </a:cubicBezTo>
                <a:cubicBezTo>
                  <a:pt x="5900" y="9311"/>
                  <a:pt x="1494" y="13867"/>
                  <a:pt x="822" y="19468"/>
                </a:cubicBezTo>
                <a:cubicBezTo>
                  <a:pt x="0" y="26937"/>
                  <a:pt x="5900" y="33584"/>
                  <a:pt x="12473" y="37094"/>
                </a:cubicBezTo>
                <a:cubicBezTo>
                  <a:pt x="19045" y="40605"/>
                  <a:pt x="26514" y="42024"/>
                  <a:pt x="33235" y="45384"/>
                </a:cubicBezTo>
                <a:cubicBezTo>
                  <a:pt x="42048" y="49716"/>
                  <a:pt x="49069" y="57185"/>
                  <a:pt x="54895" y="65102"/>
                </a:cubicBezTo>
                <a:cubicBezTo>
                  <a:pt x="58554" y="70105"/>
                  <a:pt x="61840" y="75334"/>
                  <a:pt x="66396" y="79441"/>
                </a:cubicBezTo>
                <a:cubicBezTo>
                  <a:pt x="70393" y="83044"/>
                  <a:pt x="75538" y="85728"/>
                  <a:pt x="80825" y="85728"/>
                </a:cubicBezTo>
                <a:cubicBezTo>
                  <a:pt x="81565" y="85728"/>
                  <a:pt x="82308" y="85676"/>
                  <a:pt x="83051" y="85565"/>
                </a:cubicBezTo>
                <a:cubicBezTo>
                  <a:pt x="88802" y="84744"/>
                  <a:pt x="93507" y="80711"/>
                  <a:pt x="97839" y="76827"/>
                </a:cubicBezTo>
                <a:cubicBezTo>
                  <a:pt x="113449" y="62189"/>
                  <a:pt x="131672" y="42546"/>
                  <a:pt x="153779" y="39484"/>
                </a:cubicBezTo>
                <a:cubicBezTo>
                  <a:pt x="154078" y="39484"/>
                  <a:pt x="154377" y="39410"/>
                  <a:pt x="154676" y="39335"/>
                </a:cubicBezTo>
                <a:cubicBezTo>
                  <a:pt x="158778" y="38840"/>
                  <a:pt x="162892" y="38686"/>
                  <a:pt x="167012" y="38686"/>
                </a:cubicBezTo>
                <a:cubicBezTo>
                  <a:pt x="173469" y="38686"/>
                  <a:pt x="179943" y="39065"/>
                  <a:pt x="186417" y="39111"/>
                </a:cubicBezTo>
                <a:cubicBezTo>
                  <a:pt x="197994" y="39111"/>
                  <a:pt x="209719" y="37916"/>
                  <a:pt x="220549" y="33883"/>
                </a:cubicBezTo>
                <a:cubicBezTo>
                  <a:pt x="228316" y="30970"/>
                  <a:pt x="259460" y="11626"/>
                  <a:pt x="237951" y="6622"/>
                </a:cubicBezTo>
                <a:cubicBezTo>
                  <a:pt x="226823" y="4008"/>
                  <a:pt x="215246" y="3486"/>
                  <a:pt x="203819" y="2963"/>
                </a:cubicBezTo>
                <a:cubicBezTo>
                  <a:pt x="170512" y="1482"/>
                  <a:pt x="137109" y="0"/>
                  <a:pt x="10374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" name="Google Shape;75;p14"/>
          <p:cNvGrpSpPr/>
          <p:nvPr/>
        </p:nvGrpSpPr>
        <p:grpSpPr>
          <a:xfrm flipH="1">
            <a:off x="8249902" y="4210039"/>
            <a:ext cx="817388" cy="1087138"/>
            <a:chOff x="6377563" y="1659325"/>
            <a:chExt cx="1152225" cy="1532475"/>
          </a:xfrm>
        </p:grpSpPr>
        <p:sp>
          <p:nvSpPr>
            <p:cNvPr id="76" name="Google Shape;76;p14"/>
            <p:cNvSpPr/>
            <p:nvPr/>
          </p:nvSpPr>
          <p:spPr>
            <a:xfrm rot="10800000">
              <a:off x="6377563" y="1659325"/>
              <a:ext cx="1152225" cy="1532475"/>
            </a:xfrm>
            <a:custGeom>
              <a:avLst/>
              <a:gdLst/>
              <a:ahLst/>
              <a:cxnLst/>
              <a:rect l="l" t="t" r="r" b="b"/>
              <a:pathLst>
                <a:path w="46089" h="61299" extrusionOk="0">
                  <a:moveTo>
                    <a:pt x="41244" y="0"/>
                  </a:moveTo>
                  <a:cubicBezTo>
                    <a:pt x="41241" y="0"/>
                    <a:pt x="41238" y="0"/>
                    <a:pt x="41235" y="0"/>
                  </a:cubicBezTo>
                  <a:cubicBezTo>
                    <a:pt x="41021" y="0"/>
                    <a:pt x="17183" y="1499"/>
                    <a:pt x="17183" y="1517"/>
                  </a:cubicBezTo>
                  <a:cubicBezTo>
                    <a:pt x="14899" y="2677"/>
                    <a:pt x="12705" y="3979"/>
                    <a:pt x="10581" y="5407"/>
                  </a:cubicBezTo>
                  <a:cubicBezTo>
                    <a:pt x="8601" y="6852"/>
                    <a:pt x="6906" y="8636"/>
                    <a:pt x="5568" y="10688"/>
                  </a:cubicBezTo>
                  <a:cubicBezTo>
                    <a:pt x="4711" y="11866"/>
                    <a:pt x="4247" y="13275"/>
                    <a:pt x="4229" y="14721"/>
                  </a:cubicBezTo>
                  <a:cubicBezTo>
                    <a:pt x="4372" y="18093"/>
                    <a:pt x="6442" y="20662"/>
                    <a:pt x="5800" y="23963"/>
                  </a:cubicBezTo>
                  <a:cubicBezTo>
                    <a:pt x="5068" y="27692"/>
                    <a:pt x="268" y="29780"/>
                    <a:pt x="90" y="33580"/>
                  </a:cubicBezTo>
                  <a:cubicBezTo>
                    <a:pt x="1" y="35507"/>
                    <a:pt x="1178" y="37274"/>
                    <a:pt x="2570" y="38612"/>
                  </a:cubicBezTo>
                  <a:cubicBezTo>
                    <a:pt x="4051" y="39825"/>
                    <a:pt x="5461" y="41146"/>
                    <a:pt x="6781" y="42555"/>
                  </a:cubicBezTo>
                  <a:cubicBezTo>
                    <a:pt x="9886" y="46445"/>
                    <a:pt x="9529" y="52172"/>
                    <a:pt x="12152" y="56419"/>
                  </a:cubicBezTo>
                  <a:cubicBezTo>
                    <a:pt x="12901" y="57793"/>
                    <a:pt x="13954" y="59006"/>
                    <a:pt x="15220" y="59934"/>
                  </a:cubicBezTo>
                  <a:cubicBezTo>
                    <a:pt x="16378" y="60652"/>
                    <a:pt x="17717" y="61298"/>
                    <a:pt x="19058" y="61298"/>
                  </a:cubicBezTo>
                  <a:cubicBezTo>
                    <a:pt x="19350" y="61298"/>
                    <a:pt x="19641" y="61268"/>
                    <a:pt x="19931" y="61201"/>
                  </a:cubicBezTo>
                  <a:cubicBezTo>
                    <a:pt x="21911" y="60737"/>
                    <a:pt x="23160" y="58703"/>
                    <a:pt x="23517" y="56686"/>
                  </a:cubicBezTo>
                  <a:cubicBezTo>
                    <a:pt x="23892" y="54688"/>
                    <a:pt x="23571" y="52618"/>
                    <a:pt x="23607" y="50602"/>
                  </a:cubicBezTo>
                  <a:cubicBezTo>
                    <a:pt x="23589" y="49639"/>
                    <a:pt x="23749" y="48693"/>
                    <a:pt x="24106" y="47819"/>
                  </a:cubicBezTo>
                  <a:cubicBezTo>
                    <a:pt x="24820" y="46445"/>
                    <a:pt x="25997" y="45374"/>
                    <a:pt x="27407" y="44768"/>
                  </a:cubicBezTo>
                  <a:cubicBezTo>
                    <a:pt x="29316" y="43822"/>
                    <a:pt x="31386" y="43304"/>
                    <a:pt x="33349" y="42484"/>
                  </a:cubicBezTo>
                  <a:cubicBezTo>
                    <a:pt x="35365" y="41806"/>
                    <a:pt x="37113" y="40450"/>
                    <a:pt x="38273" y="38665"/>
                  </a:cubicBezTo>
                  <a:cubicBezTo>
                    <a:pt x="39629" y="36274"/>
                    <a:pt x="38773" y="33491"/>
                    <a:pt x="37756" y="31154"/>
                  </a:cubicBezTo>
                  <a:cubicBezTo>
                    <a:pt x="36810" y="29048"/>
                    <a:pt x="35829" y="26657"/>
                    <a:pt x="36703" y="24534"/>
                  </a:cubicBezTo>
                  <a:cubicBezTo>
                    <a:pt x="37203" y="23499"/>
                    <a:pt x="37898" y="22571"/>
                    <a:pt x="38773" y="21822"/>
                  </a:cubicBezTo>
                  <a:cubicBezTo>
                    <a:pt x="39594" y="21019"/>
                    <a:pt x="40414" y="20198"/>
                    <a:pt x="41253" y="19395"/>
                  </a:cubicBezTo>
                  <a:cubicBezTo>
                    <a:pt x="42109" y="18575"/>
                    <a:pt x="42912" y="17700"/>
                    <a:pt x="43644" y="16790"/>
                  </a:cubicBezTo>
                  <a:cubicBezTo>
                    <a:pt x="45036" y="15042"/>
                    <a:pt x="45856" y="12918"/>
                    <a:pt x="45981" y="10688"/>
                  </a:cubicBezTo>
                  <a:cubicBezTo>
                    <a:pt x="46088" y="8725"/>
                    <a:pt x="45678" y="6763"/>
                    <a:pt x="44821" y="4996"/>
                  </a:cubicBezTo>
                  <a:cubicBezTo>
                    <a:pt x="44305" y="3982"/>
                    <a:pt x="42634" y="0"/>
                    <a:pt x="412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14"/>
            <p:cNvSpPr/>
            <p:nvPr/>
          </p:nvSpPr>
          <p:spPr>
            <a:xfrm rot="10800000">
              <a:off x="6828538" y="1804900"/>
              <a:ext cx="386325" cy="1382900"/>
            </a:xfrm>
            <a:custGeom>
              <a:avLst/>
              <a:gdLst/>
              <a:ahLst/>
              <a:cxnLst/>
              <a:rect l="l" t="t" r="r" b="b"/>
              <a:pathLst>
                <a:path w="15453" h="55316" extrusionOk="0">
                  <a:moveTo>
                    <a:pt x="14832" y="0"/>
                  </a:moveTo>
                  <a:cubicBezTo>
                    <a:pt x="14647" y="0"/>
                    <a:pt x="14470" y="91"/>
                    <a:pt x="14364" y="269"/>
                  </a:cubicBezTo>
                  <a:cubicBezTo>
                    <a:pt x="2838" y="18879"/>
                    <a:pt x="1" y="45054"/>
                    <a:pt x="3105" y="54903"/>
                  </a:cubicBezTo>
                  <a:cubicBezTo>
                    <a:pt x="3105" y="54921"/>
                    <a:pt x="3123" y="54938"/>
                    <a:pt x="3123" y="54974"/>
                  </a:cubicBezTo>
                  <a:cubicBezTo>
                    <a:pt x="3204" y="55191"/>
                    <a:pt x="3410" y="55315"/>
                    <a:pt x="3629" y="55315"/>
                  </a:cubicBezTo>
                  <a:cubicBezTo>
                    <a:pt x="3698" y="55315"/>
                    <a:pt x="3768" y="55303"/>
                    <a:pt x="3837" y="55277"/>
                  </a:cubicBezTo>
                  <a:cubicBezTo>
                    <a:pt x="4104" y="55170"/>
                    <a:pt x="4247" y="54867"/>
                    <a:pt x="4140" y="54582"/>
                  </a:cubicBezTo>
                  <a:cubicBezTo>
                    <a:pt x="1071" y="44964"/>
                    <a:pt x="3962" y="19200"/>
                    <a:pt x="15292" y="822"/>
                  </a:cubicBezTo>
                  <a:cubicBezTo>
                    <a:pt x="15452" y="572"/>
                    <a:pt x="15363" y="233"/>
                    <a:pt x="15113" y="72"/>
                  </a:cubicBezTo>
                  <a:cubicBezTo>
                    <a:pt x="15023" y="24"/>
                    <a:pt x="14926" y="0"/>
                    <a:pt x="148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14"/>
            <p:cNvSpPr/>
            <p:nvPr/>
          </p:nvSpPr>
          <p:spPr>
            <a:xfrm rot="10800000">
              <a:off x="6762963" y="2294825"/>
              <a:ext cx="343050" cy="275900"/>
            </a:xfrm>
            <a:custGeom>
              <a:avLst/>
              <a:gdLst/>
              <a:ahLst/>
              <a:cxnLst/>
              <a:rect l="l" t="t" r="r" b="b"/>
              <a:pathLst>
                <a:path w="13722" h="11036" extrusionOk="0">
                  <a:moveTo>
                    <a:pt x="553" y="0"/>
                  </a:moveTo>
                  <a:cubicBezTo>
                    <a:pt x="432" y="0"/>
                    <a:pt x="312" y="41"/>
                    <a:pt x="214" y="119"/>
                  </a:cubicBezTo>
                  <a:cubicBezTo>
                    <a:pt x="0" y="333"/>
                    <a:pt x="0" y="672"/>
                    <a:pt x="196" y="904"/>
                  </a:cubicBezTo>
                  <a:cubicBezTo>
                    <a:pt x="4033" y="4687"/>
                    <a:pt x="8261" y="8059"/>
                    <a:pt x="12811" y="10950"/>
                  </a:cubicBezTo>
                  <a:cubicBezTo>
                    <a:pt x="12829" y="10950"/>
                    <a:pt x="12829" y="10950"/>
                    <a:pt x="12847" y="10968"/>
                  </a:cubicBezTo>
                  <a:cubicBezTo>
                    <a:pt x="12928" y="11014"/>
                    <a:pt x="13016" y="11036"/>
                    <a:pt x="13104" y="11036"/>
                  </a:cubicBezTo>
                  <a:cubicBezTo>
                    <a:pt x="13286" y="11036"/>
                    <a:pt x="13464" y="10940"/>
                    <a:pt x="13561" y="10771"/>
                  </a:cubicBezTo>
                  <a:cubicBezTo>
                    <a:pt x="13721" y="10522"/>
                    <a:pt x="13650" y="10183"/>
                    <a:pt x="13400" y="10022"/>
                  </a:cubicBezTo>
                  <a:cubicBezTo>
                    <a:pt x="8904" y="7185"/>
                    <a:pt x="4746" y="3884"/>
                    <a:pt x="982" y="155"/>
                  </a:cubicBezTo>
                  <a:cubicBezTo>
                    <a:pt x="946" y="119"/>
                    <a:pt x="892" y="84"/>
                    <a:pt x="839" y="84"/>
                  </a:cubicBezTo>
                  <a:cubicBezTo>
                    <a:pt x="750" y="27"/>
                    <a:pt x="651" y="0"/>
                    <a:pt x="5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79;p14"/>
          <p:cNvGrpSpPr/>
          <p:nvPr/>
        </p:nvGrpSpPr>
        <p:grpSpPr>
          <a:xfrm flipH="1">
            <a:off x="8630897" y="4019552"/>
            <a:ext cx="608258" cy="1193779"/>
            <a:chOff x="7090388" y="1362675"/>
            <a:chExt cx="913575" cy="1793000"/>
          </a:xfrm>
        </p:grpSpPr>
        <p:sp>
          <p:nvSpPr>
            <p:cNvPr id="80" name="Google Shape;80;p14"/>
            <p:cNvSpPr/>
            <p:nvPr/>
          </p:nvSpPr>
          <p:spPr>
            <a:xfrm rot="10800000">
              <a:off x="7090388" y="1362675"/>
              <a:ext cx="913575" cy="1793000"/>
            </a:xfrm>
            <a:custGeom>
              <a:avLst/>
              <a:gdLst/>
              <a:ahLst/>
              <a:cxnLst/>
              <a:rect l="l" t="t" r="r" b="b"/>
              <a:pathLst>
                <a:path w="36543" h="71720" extrusionOk="0">
                  <a:moveTo>
                    <a:pt x="36543" y="1"/>
                  </a:moveTo>
                  <a:lnTo>
                    <a:pt x="27532" y="572"/>
                  </a:lnTo>
                  <a:cubicBezTo>
                    <a:pt x="27532" y="572"/>
                    <a:pt x="14721" y="15827"/>
                    <a:pt x="8619" y="32260"/>
                  </a:cubicBezTo>
                  <a:cubicBezTo>
                    <a:pt x="1" y="55349"/>
                    <a:pt x="10314" y="70782"/>
                    <a:pt x="16755" y="71639"/>
                  </a:cubicBezTo>
                  <a:cubicBezTo>
                    <a:pt x="17165" y="71692"/>
                    <a:pt x="17569" y="71719"/>
                    <a:pt x="17964" y="71719"/>
                  </a:cubicBezTo>
                  <a:cubicBezTo>
                    <a:pt x="23788" y="71719"/>
                    <a:pt x="27796" y="65775"/>
                    <a:pt x="25373" y="49300"/>
                  </a:cubicBezTo>
                  <a:cubicBezTo>
                    <a:pt x="23857" y="38933"/>
                    <a:pt x="25284" y="19592"/>
                    <a:pt x="365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14"/>
            <p:cNvSpPr/>
            <p:nvPr/>
          </p:nvSpPr>
          <p:spPr>
            <a:xfrm rot="10800000">
              <a:off x="7260338" y="1480350"/>
              <a:ext cx="487575" cy="1500325"/>
            </a:xfrm>
            <a:custGeom>
              <a:avLst/>
              <a:gdLst/>
              <a:ahLst/>
              <a:cxnLst/>
              <a:rect l="l" t="t" r="r" b="b"/>
              <a:pathLst>
                <a:path w="19503" h="60013" extrusionOk="0">
                  <a:moveTo>
                    <a:pt x="18890" y="1"/>
                  </a:moveTo>
                  <a:cubicBezTo>
                    <a:pt x="18719" y="1"/>
                    <a:pt x="18554" y="76"/>
                    <a:pt x="18450" y="227"/>
                  </a:cubicBezTo>
                  <a:cubicBezTo>
                    <a:pt x="4319" y="18801"/>
                    <a:pt x="1" y="45512"/>
                    <a:pt x="4140" y="59554"/>
                  </a:cubicBezTo>
                  <a:cubicBezTo>
                    <a:pt x="4140" y="59589"/>
                    <a:pt x="4158" y="59643"/>
                    <a:pt x="4176" y="59679"/>
                  </a:cubicBezTo>
                  <a:cubicBezTo>
                    <a:pt x="4255" y="59889"/>
                    <a:pt x="4450" y="60012"/>
                    <a:pt x="4662" y="60012"/>
                  </a:cubicBezTo>
                  <a:cubicBezTo>
                    <a:pt x="4737" y="60012"/>
                    <a:pt x="4815" y="59997"/>
                    <a:pt x="4890" y="59964"/>
                  </a:cubicBezTo>
                  <a:cubicBezTo>
                    <a:pt x="5157" y="59857"/>
                    <a:pt x="5300" y="59536"/>
                    <a:pt x="5175" y="59250"/>
                  </a:cubicBezTo>
                  <a:cubicBezTo>
                    <a:pt x="1143" y="45440"/>
                    <a:pt x="5389" y="19176"/>
                    <a:pt x="19324" y="869"/>
                  </a:cubicBezTo>
                  <a:cubicBezTo>
                    <a:pt x="19503" y="637"/>
                    <a:pt x="19449" y="280"/>
                    <a:pt x="19217" y="102"/>
                  </a:cubicBezTo>
                  <a:lnTo>
                    <a:pt x="19164" y="66"/>
                  </a:lnTo>
                  <a:cubicBezTo>
                    <a:pt x="19076" y="23"/>
                    <a:pt x="18982" y="1"/>
                    <a:pt x="188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" name="Google Shape;82;p14"/>
          <p:cNvSpPr txBox="1">
            <a:spLocks noGrp="1"/>
          </p:cNvSpPr>
          <p:nvPr>
            <p:ph type="title"/>
          </p:nvPr>
        </p:nvSpPr>
        <p:spPr>
          <a:xfrm>
            <a:off x="724050" y="347825"/>
            <a:ext cx="7695900" cy="4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subTitle" idx="1"/>
          </p:nvPr>
        </p:nvSpPr>
        <p:spPr>
          <a:xfrm>
            <a:off x="645925" y="3316725"/>
            <a:ext cx="2343900" cy="3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subTitle" idx="2"/>
          </p:nvPr>
        </p:nvSpPr>
        <p:spPr>
          <a:xfrm>
            <a:off x="691663" y="3721425"/>
            <a:ext cx="2343900" cy="88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3"/>
          </p:nvPr>
        </p:nvSpPr>
        <p:spPr>
          <a:xfrm>
            <a:off x="3384375" y="3316725"/>
            <a:ext cx="2343900" cy="3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subTitle" idx="4"/>
          </p:nvPr>
        </p:nvSpPr>
        <p:spPr>
          <a:xfrm>
            <a:off x="3384388" y="3721425"/>
            <a:ext cx="2343900" cy="88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subTitle" idx="5"/>
          </p:nvPr>
        </p:nvSpPr>
        <p:spPr>
          <a:xfrm>
            <a:off x="6108438" y="3316725"/>
            <a:ext cx="2343900" cy="3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subTitle" idx="6"/>
          </p:nvPr>
        </p:nvSpPr>
        <p:spPr>
          <a:xfrm>
            <a:off x="6108438" y="3721425"/>
            <a:ext cx="2343900" cy="88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6102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le and background 1">
  <p:cSld name="Tittle and background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7"/>
          <p:cNvSpPr txBox="1">
            <a:spLocks noGrp="1"/>
          </p:cNvSpPr>
          <p:nvPr>
            <p:ph type="title"/>
          </p:nvPr>
        </p:nvSpPr>
        <p:spPr>
          <a:xfrm>
            <a:off x="718500" y="347223"/>
            <a:ext cx="7707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7"/>
          <p:cNvSpPr/>
          <p:nvPr/>
        </p:nvSpPr>
        <p:spPr>
          <a:xfrm rot="-5033328">
            <a:off x="5726121" y="-1510411"/>
            <a:ext cx="5233712" cy="4453469"/>
          </a:xfrm>
          <a:custGeom>
            <a:avLst/>
            <a:gdLst/>
            <a:ahLst/>
            <a:cxnLst/>
            <a:rect l="l" t="t" r="r" b="b"/>
            <a:pathLst>
              <a:path w="201509" h="171468" extrusionOk="0">
                <a:moveTo>
                  <a:pt x="170543" y="138653"/>
                </a:moveTo>
                <a:cubicBezTo>
                  <a:pt x="187366" y="117116"/>
                  <a:pt x="179417" y="95486"/>
                  <a:pt x="180156" y="75058"/>
                </a:cubicBezTo>
                <a:cubicBezTo>
                  <a:pt x="180804" y="54538"/>
                  <a:pt x="201509" y="1"/>
                  <a:pt x="191064" y="13312"/>
                </a:cubicBezTo>
                <a:cubicBezTo>
                  <a:pt x="184963" y="21169"/>
                  <a:pt x="139393" y="40672"/>
                  <a:pt x="127653" y="56571"/>
                </a:cubicBezTo>
                <a:cubicBezTo>
                  <a:pt x="109351" y="81436"/>
                  <a:pt x="118965" y="92066"/>
                  <a:pt x="97057" y="105377"/>
                </a:cubicBezTo>
                <a:cubicBezTo>
                  <a:pt x="75243" y="118780"/>
                  <a:pt x="39471" y="92528"/>
                  <a:pt x="15807" y="101587"/>
                </a:cubicBezTo>
                <a:cubicBezTo>
                  <a:pt x="1" y="107595"/>
                  <a:pt x="1942" y="125712"/>
                  <a:pt x="21815" y="156124"/>
                </a:cubicBezTo>
                <a:cubicBezTo>
                  <a:pt x="25790" y="171468"/>
                  <a:pt x="84949" y="129317"/>
                  <a:pt x="102973" y="142258"/>
                </a:cubicBezTo>
                <a:cubicBezTo>
                  <a:pt x="123771" y="157233"/>
                  <a:pt x="155107" y="158434"/>
                  <a:pt x="170543" y="13865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7"/>
          <p:cNvSpPr/>
          <p:nvPr/>
        </p:nvSpPr>
        <p:spPr>
          <a:xfrm rot="5875358">
            <a:off x="-2005558" y="1369695"/>
            <a:ext cx="5233775" cy="4453523"/>
          </a:xfrm>
          <a:custGeom>
            <a:avLst/>
            <a:gdLst/>
            <a:ahLst/>
            <a:cxnLst/>
            <a:rect l="l" t="t" r="r" b="b"/>
            <a:pathLst>
              <a:path w="201509" h="171468" extrusionOk="0">
                <a:moveTo>
                  <a:pt x="170543" y="138653"/>
                </a:moveTo>
                <a:cubicBezTo>
                  <a:pt x="187366" y="117116"/>
                  <a:pt x="179417" y="95486"/>
                  <a:pt x="180156" y="75058"/>
                </a:cubicBezTo>
                <a:cubicBezTo>
                  <a:pt x="180804" y="54538"/>
                  <a:pt x="201509" y="1"/>
                  <a:pt x="191064" y="13312"/>
                </a:cubicBezTo>
                <a:cubicBezTo>
                  <a:pt x="184963" y="21169"/>
                  <a:pt x="139393" y="40672"/>
                  <a:pt x="127653" y="56571"/>
                </a:cubicBezTo>
                <a:cubicBezTo>
                  <a:pt x="109351" y="81436"/>
                  <a:pt x="118965" y="92066"/>
                  <a:pt x="97057" y="105377"/>
                </a:cubicBezTo>
                <a:cubicBezTo>
                  <a:pt x="75243" y="118780"/>
                  <a:pt x="39471" y="92528"/>
                  <a:pt x="15807" y="101587"/>
                </a:cubicBezTo>
                <a:cubicBezTo>
                  <a:pt x="1" y="107595"/>
                  <a:pt x="1942" y="125712"/>
                  <a:pt x="21815" y="156124"/>
                </a:cubicBezTo>
                <a:cubicBezTo>
                  <a:pt x="25790" y="171468"/>
                  <a:pt x="84949" y="129317"/>
                  <a:pt x="102973" y="142258"/>
                </a:cubicBezTo>
                <a:cubicBezTo>
                  <a:pt x="123771" y="157233"/>
                  <a:pt x="155107" y="158434"/>
                  <a:pt x="170543" y="13865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91200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le and column 3">
  <p:cSld name="Tittle and column 3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4"/>
          <p:cNvSpPr/>
          <p:nvPr/>
        </p:nvSpPr>
        <p:spPr>
          <a:xfrm rot="-5320285" flipH="1">
            <a:off x="-2213136" y="-1585"/>
            <a:ext cx="4443570" cy="1955535"/>
          </a:xfrm>
          <a:custGeom>
            <a:avLst/>
            <a:gdLst/>
            <a:ahLst/>
            <a:cxnLst/>
            <a:rect l="l" t="t" r="r" b="b"/>
            <a:pathLst>
              <a:path w="303027" h="140902" extrusionOk="0">
                <a:moveTo>
                  <a:pt x="288430" y="1"/>
                </a:moveTo>
                <a:cubicBezTo>
                  <a:pt x="278141" y="1"/>
                  <a:pt x="261395" y="18672"/>
                  <a:pt x="223326" y="38139"/>
                </a:cubicBezTo>
                <a:cubicBezTo>
                  <a:pt x="189569" y="55389"/>
                  <a:pt x="166110" y="67382"/>
                  <a:pt x="137616" y="67382"/>
                </a:cubicBezTo>
                <a:cubicBezTo>
                  <a:pt x="135548" y="67382"/>
                  <a:pt x="133454" y="67319"/>
                  <a:pt x="131327" y="67190"/>
                </a:cubicBezTo>
                <a:cubicBezTo>
                  <a:pt x="98280" y="65181"/>
                  <a:pt x="83764" y="52963"/>
                  <a:pt x="60932" y="52963"/>
                </a:cubicBezTo>
                <a:cubicBezTo>
                  <a:pt x="55211" y="52963"/>
                  <a:pt x="48968" y="53730"/>
                  <a:pt x="41780" y="55617"/>
                </a:cubicBezTo>
                <a:cubicBezTo>
                  <a:pt x="33481" y="57796"/>
                  <a:pt x="7383" y="64642"/>
                  <a:pt x="3239" y="83466"/>
                </a:cubicBezTo>
                <a:cubicBezTo>
                  <a:pt x="1" y="98194"/>
                  <a:pt x="10752" y="117661"/>
                  <a:pt x="23790" y="122030"/>
                </a:cubicBezTo>
                <a:cubicBezTo>
                  <a:pt x="29171" y="123840"/>
                  <a:pt x="34041" y="122757"/>
                  <a:pt x="40994" y="127198"/>
                </a:cubicBezTo>
                <a:cubicBezTo>
                  <a:pt x="45245" y="129912"/>
                  <a:pt x="47888" y="134639"/>
                  <a:pt x="52007" y="137556"/>
                </a:cubicBezTo>
                <a:cubicBezTo>
                  <a:pt x="55417" y="139970"/>
                  <a:pt x="59407" y="140902"/>
                  <a:pt x="63557" y="140902"/>
                </a:cubicBezTo>
                <a:cubicBezTo>
                  <a:pt x="68637" y="140902"/>
                  <a:pt x="73958" y="139505"/>
                  <a:pt x="78749" y="137723"/>
                </a:cubicBezTo>
                <a:cubicBezTo>
                  <a:pt x="91893" y="132817"/>
                  <a:pt x="101525" y="132317"/>
                  <a:pt x="105550" y="131270"/>
                </a:cubicBezTo>
                <a:cubicBezTo>
                  <a:pt x="110694" y="129930"/>
                  <a:pt x="115295" y="129397"/>
                  <a:pt x="119496" y="129397"/>
                </a:cubicBezTo>
                <a:cubicBezTo>
                  <a:pt x="135878" y="129397"/>
                  <a:pt x="146185" y="137503"/>
                  <a:pt x="158993" y="137503"/>
                </a:cubicBezTo>
                <a:cubicBezTo>
                  <a:pt x="161669" y="137503"/>
                  <a:pt x="164454" y="137150"/>
                  <a:pt x="167427" y="136294"/>
                </a:cubicBezTo>
                <a:cubicBezTo>
                  <a:pt x="189251" y="130007"/>
                  <a:pt x="182678" y="107731"/>
                  <a:pt x="208801" y="87871"/>
                </a:cubicBezTo>
                <a:cubicBezTo>
                  <a:pt x="239174" y="64785"/>
                  <a:pt x="265177" y="81871"/>
                  <a:pt x="285382" y="59261"/>
                </a:cubicBezTo>
                <a:cubicBezTo>
                  <a:pt x="302110" y="40556"/>
                  <a:pt x="303027" y="7933"/>
                  <a:pt x="292430" y="1158"/>
                </a:cubicBezTo>
                <a:cubicBezTo>
                  <a:pt x="291197" y="370"/>
                  <a:pt x="289878" y="1"/>
                  <a:pt x="28843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34"/>
          <p:cNvSpPr txBox="1">
            <a:spLocks noGrp="1"/>
          </p:cNvSpPr>
          <p:nvPr>
            <p:ph type="title"/>
          </p:nvPr>
        </p:nvSpPr>
        <p:spPr>
          <a:xfrm>
            <a:off x="718400" y="346331"/>
            <a:ext cx="7707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34"/>
          <p:cNvSpPr txBox="1">
            <a:spLocks noGrp="1"/>
          </p:cNvSpPr>
          <p:nvPr>
            <p:ph type="subTitle" idx="1"/>
          </p:nvPr>
        </p:nvSpPr>
        <p:spPr>
          <a:xfrm>
            <a:off x="1919100" y="3825908"/>
            <a:ext cx="5305800" cy="897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>
                <a:highlight>
                  <a:schemeClr val="lt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>
                <a:highlight>
                  <a:schemeClr val="lt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>
                <a:highlight>
                  <a:schemeClr val="lt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>
                <a:highlight>
                  <a:schemeClr val="lt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>
                <a:highlight>
                  <a:schemeClr val="lt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>
                <a:highlight>
                  <a:schemeClr val="lt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>
                <a:highlight>
                  <a:schemeClr val="lt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>
                <a:highlight>
                  <a:schemeClr val="lt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225" name="Google Shape;225;p34"/>
          <p:cNvSpPr/>
          <p:nvPr/>
        </p:nvSpPr>
        <p:spPr>
          <a:xfrm rot="-3755545" flipH="1">
            <a:off x="4997871" y="2946773"/>
            <a:ext cx="6474385" cy="2849132"/>
          </a:xfrm>
          <a:custGeom>
            <a:avLst/>
            <a:gdLst/>
            <a:ahLst/>
            <a:cxnLst/>
            <a:rect l="l" t="t" r="r" b="b"/>
            <a:pathLst>
              <a:path w="303027" h="140902" extrusionOk="0">
                <a:moveTo>
                  <a:pt x="288430" y="1"/>
                </a:moveTo>
                <a:cubicBezTo>
                  <a:pt x="278141" y="1"/>
                  <a:pt x="261395" y="18672"/>
                  <a:pt x="223326" y="38139"/>
                </a:cubicBezTo>
                <a:cubicBezTo>
                  <a:pt x="189569" y="55389"/>
                  <a:pt x="166110" y="67382"/>
                  <a:pt x="137616" y="67382"/>
                </a:cubicBezTo>
                <a:cubicBezTo>
                  <a:pt x="135548" y="67382"/>
                  <a:pt x="133454" y="67319"/>
                  <a:pt x="131327" y="67190"/>
                </a:cubicBezTo>
                <a:cubicBezTo>
                  <a:pt x="98280" y="65181"/>
                  <a:pt x="83764" y="52963"/>
                  <a:pt x="60932" y="52963"/>
                </a:cubicBezTo>
                <a:cubicBezTo>
                  <a:pt x="55211" y="52963"/>
                  <a:pt x="48968" y="53730"/>
                  <a:pt x="41780" y="55617"/>
                </a:cubicBezTo>
                <a:cubicBezTo>
                  <a:pt x="33481" y="57796"/>
                  <a:pt x="7383" y="64642"/>
                  <a:pt x="3239" y="83466"/>
                </a:cubicBezTo>
                <a:cubicBezTo>
                  <a:pt x="1" y="98194"/>
                  <a:pt x="10752" y="117661"/>
                  <a:pt x="23790" y="122030"/>
                </a:cubicBezTo>
                <a:cubicBezTo>
                  <a:pt x="29171" y="123840"/>
                  <a:pt x="34041" y="122757"/>
                  <a:pt x="40994" y="127198"/>
                </a:cubicBezTo>
                <a:cubicBezTo>
                  <a:pt x="45245" y="129912"/>
                  <a:pt x="47888" y="134639"/>
                  <a:pt x="52007" y="137556"/>
                </a:cubicBezTo>
                <a:cubicBezTo>
                  <a:pt x="55417" y="139970"/>
                  <a:pt x="59407" y="140902"/>
                  <a:pt x="63557" y="140902"/>
                </a:cubicBezTo>
                <a:cubicBezTo>
                  <a:pt x="68637" y="140902"/>
                  <a:pt x="73958" y="139505"/>
                  <a:pt x="78749" y="137723"/>
                </a:cubicBezTo>
                <a:cubicBezTo>
                  <a:pt x="91893" y="132817"/>
                  <a:pt x="101525" y="132317"/>
                  <a:pt x="105550" y="131270"/>
                </a:cubicBezTo>
                <a:cubicBezTo>
                  <a:pt x="110694" y="129930"/>
                  <a:pt x="115295" y="129397"/>
                  <a:pt x="119496" y="129397"/>
                </a:cubicBezTo>
                <a:cubicBezTo>
                  <a:pt x="135878" y="129397"/>
                  <a:pt x="146185" y="137503"/>
                  <a:pt x="158993" y="137503"/>
                </a:cubicBezTo>
                <a:cubicBezTo>
                  <a:pt x="161669" y="137503"/>
                  <a:pt x="164454" y="137150"/>
                  <a:pt x="167427" y="136294"/>
                </a:cubicBezTo>
                <a:cubicBezTo>
                  <a:pt x="189251" y="130007"/>
                  <a:pt x="182678" y="107731"/>
                  <a:pt x="208801" y="87871"/>
                </a:cubicBezTo>
                <a:cubicBezTo>
                  <a:pt x="239174" y="64785"/>
                  <a:pt x="265177" y="81871"/>
                  <a:pt x="285382" y="59261"/>
                </a:cubicBezTo>
                <a:cubicBezTo>
                  <a:pt x="302110" y="40556"/>
                  <a:pt x="303027" y="7933"/>
                  <a:pt x="292430" y="1158"/>
                </a:cubicBezTo>
                <a:cubicBezTo>
                  <a:pt x="291197" y="370"/>
                  <a:pt x="289878" y="1"/>
                  <a:pt x="28843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2214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/>
          <p:nvPr/>
        </p:nvSpPr>
        <p:spPr>
          <a:xfrm>
            <a:off x="4071400" y="0"/>
            <a:ext cx="4779900" cy="5331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title" hasCustomPrompt="1"/>
          </p:nvPr>
        </p:nvSpPr>
        <p:spPr>
          <a:xfrm>
            <a:off x="3693600" y="1730650"/>
            <a:ext cx="5450400" cy="1662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" name="Google Shape;49;p11"/>
          <p:cNvSpPr txBox="1">
            <a:spLocks noGrp="1"/>
          </p:cNvSpPr>
          <p:nvPr>
            <p:ph type="body" idx="1"/>
          </p:nvPr>
        </p:nvSpPr>
        <p:spPr>
          <a:xfrm>
            <a:off x="4028850" y="3249375"/>
            <a:ext cx="4779900" cy="43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600">
                <a:solidFill>
                  <a:schemeClr val="dk1"/>
                </a:solidFill>
              </a:defRPr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 2">
  <p:cSld name="CUSTOM_3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/>
          <p:nvPr/>
        </p:nvSpPr>
        <p:spPr>
          <a:xfrm flipH="1">
            <a:off x="3668425" y="1108800"/>
            <a:ext cx="5490600" cy="3315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7"/>
          <p:cNvSpPr txBox="1">
            <a:spLocks noGrp="1"/>
          </p:cNvSpPr>
          <p:nvPr>
            <p:ph type="title"/>
          </p:nvPr>
        </p:nvSpPr>
        <p:spPr>
          <a:xfrm>
            <a:off x="4109550" y="1801800"/>
            <a:ext cx="36288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1" name="Google Shape;91;p17"/>
          <p:cNvSpPr txBox="1">
            <a:spLocks noGrp="1"/>
          </p:cNvSpPr>
          <p:nvPr>
            <p:ph type="body" idx="1"/>
          </p:nvPr>
        </p:nvSpPr>
        <p:spPr>
          <a:xfrm>
            <a:off x="4109550" y="2329500"/>
            <a:ext cx="4349700" cy="16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2" name="Google Shape;92;p17"/>
          <p:cNvSpPr txBox="1">
            <a:spLocks noGrp="1"/>
          </p:cNvSpPr>
          <p:nvPr>
            <p:ph type="subTitle" idx="2"/>
          </p:nvPr>
        </p:nvSpPr>
        <p:spPr>
          <a:xfrm>
            <a:off x="4107950" y="2320225"/>
            <a:ext cx="4351200" cy="1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6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0"/>
          <p:cNvSpPr/>
          <p:nvPr/>
        </p:nvSpPr>
        <p:spPr>
          <a:xfrm>
            <a:off x="0" y="1480700"/>
            <a:ext cx="4168800" cy="2887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6_1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1"/>
          <p:cNvSpPr/>
          <p:nvPr/>
        </p:nvSpPr>
        <p:spPr>
          <a:xfrm>
            <a:off x="3195150" y="-398200"/>
            <a:ext cx="2753700" cy="664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6_1_1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2"/>
          <p:cNvSpPr/>
          <p:nvPr/>
        </p:nvSpPr>
        <p:spPr>
          <a:xfrm>
            <a:off x="0" y="-54100"/>
            <a:ext cx="228600" cy="5226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0000" y="526525"/>
            <a:ext cx="806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Bebas Neue"/>
              <a:buNone/>
              <a:defRPr sz="35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Bebas Neue"/>
              <a:buNone/>
              <a:defRPr sz="35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Bebas Neue"/>
              <a:buNone/>
              <a:defRPr sz="35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Bebas Neue"/>
              <a:buNone/>
              <a:defRPr sz="35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Bebas Neue"/>
              <a:buNone/>
              <a:defRPr sz="35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Bebas Neue"/>
              <a:buNone/>
              <a:defRPr sz="35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Bebas Neue"/>
              <a:buNone/>
              <a:defRPr sz="35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Bebas Neue"/>
              <a:buNone/>
              <a:defRPr sz="35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Bebas Neue"/>
              <a:buNone/>
              <a:defRPr sz="35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40000" y="1152475"/>
            <a:ext cx="806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Josefin Sans"/>
              <a:buChar char="●"/>
              <a:defRPr sz="180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"/>
              <a:buChar char="○"/>
              <a:defRPr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"/>
              <a:buChar char="■"/>
              <a:defRPr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"/>
              <a:buChar char="●"/>
              <a:defRPr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"/>
              <a:buChar char="○"/>
              <a:defRPr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"/>
              <a:buChar char="■"/>
              <a:defRPr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"/>
              <a:buChar char="●"/>
              <a:defRPr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"/>
              <a:buChar char="○"/>
              <a:defRPr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"/>
              <a:buChar char="■"/>
              <a:defRPr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4" r:id="rId2"/>
    <p:sldLayoutId id="2147483655" r:id="rId3"/>
    <p:sldLayoutId id="2147483657" r:id="rId4"/>
    <p:sldLayoutId id="2147483658" r:id="rId5"/>
    <p:sldLayoutId id="2147483663" r:id="rId6"/>
    <p:sldLayoutId id="2147483676" r:id="rId7"/>
    <p:sldLayoutId id="2147483677" r:id="rId8"/>
    <p:sldLayoutId id="2147483678" r:id="rId9"/>
    <p:sldLayoutId id="2147483698" r:id="rId10"/>
    <p:sldLayoutId id="2147483701" r:id="rId11"/>
    <p:sldLayoutId id="2147483702" r:id="rId12"/>
    <p:sldLayoutId id="2147483704" r:id="rId13"/>
    <p:sldLayoutId id="2147483705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timesofindia.indiatimes.com/business/india-business/Market-size-of-assistive-technology-for-persons-with-disability-is-Rs-4500-crore/articleshow/51062327.cms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jpg"/><Relationship Id="rId5" Type="http://schemas.openxmlformats.org/officeDocument/2006/relationships/image" Target="../media/image7.jpeg"/><Relationship Id="rId10" Type="http://schemas.openxmlformats.org/officeDocument/2006/relationships/image" Target="../media/image12.jpg"/><Relationship Id="rId4" Type="http://schemas.openxmlformats.org/officeDocument/2006/relationships/image" Target="../media/image6.jp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22.jpg"/><Relationship Id="rId7" Type="http://schemas.openxmlformats.org/officeDocument/2006/relationships/image" Target="../media/image25.png"/><Relationship Id="rId2" Type="http://schemas.openxmlformats.org/officeDocument/2006/relationships/hyperlink" Target="Videos/Pressure%20Mat1.0.mp4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Videos/WhatsApp%20Video%202020-12-26%20at%2010.45.18%20AM.mp4" TargetMode="External"/><Relationship Id="rId5" Type="http://schemas.openxmlformats.org/officeDocument/2006/relationships/image" Target="../media/image24.jpg"/><Relationship Id="rId10" Type="http://schemas.openxmlformats.org/officeDocument/2006/relationships/image" Target="../media/image27.jpg"/><Relationship Id="rId4" Type="http://schemas.openxmlformats.org/officeDocument/2006/relationships/image" Target="../media/image23.jpeg"/><Relationship Id="rId9" Type="http://schemas.openxmlformats.org/officeDocument/2006/relationships/image" Target="../media/image2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WhatsApp%20Video%202020-12-26%20at%2010.45.18%20AM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8.jp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91;p35">
            <a:extLst>
              <a:ext uri="{FF2B5EF4-FFF2-40B4-BE49-F238E27FC236}">
                <a16:creationId xmlns:a16="http://schemas.microsoft.com/office/drawing/2014/main" id="{A8C6B743-9DFE-4083-8EF0-55954723CD49}"/>
              </a:ext>
            </a:extLst>
          </p:cNvPr>
          <p:cNvSpPr txBox="1">
            <a:spLocks/>
          </p:cNvSpPr>
          <p:nvPr/>
        </p:nvSpPr>
        <p:spPr>
          <a:xfrm>
            <a:off x="516852" y="4794243"/>
            <a:ext cx="1885763" cy="44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15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pPr marL="0" indent="0"/>
            <a:r>
              <a:rPr lang="en-US" sz="1100" dirty="0">
                <a:solidFill>
                  <a:srgbClr val="2B2A2E"/>
                </a:solidFill>
              </a:rPr>
              <a:t>HAE</a:t>
            </a:r>
            <a:r>
              <a:rPr lang="en-US" sz="1100" dirty="0">
                <a:solidFill>
                  <a:srgbClr val="FF0000"/>
                </a:solidFill>
              </a:rPr>
              <a:t>GL</a:t>
            </a:r>
            <a:r>
              <a:rPr lang="en-US" sz="1100" dirty="0"/>
              <a:t>-CONFIDENTIAL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FC2E053-6D2D-4616-AB16-688DFB41F84E}"/>
              </a:ext>
            </a:extLst>
          </p:cNvPr>
          <p:cNvSpPr txBox="1"/>
          <p:nvPr/>
        </p:nvSpPr>
        <p:spPr>
          <a:xfrm>
            <a:off x="282757" y="4317547"/>
            <a:ext cx="1106819" cy="37317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lnSpc>
                <a:spcPct val="150000"/>
              </a:lnSpc>
              <a:defRPr u="sng">
                <a:solidFill>
                  <a:srgbClr val="183323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u="none" dirty="0"/>
              <a:t>www.haegl.in</a:t>
            </a:r>
            <a:endParaRPr lang="en-IN" u="none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5CDDC7-BC9A-42BC-8CC6-4C33BC3D29DD}"/>
              </a:ext>
            </a:extLst>
          </p:cNvPr>
          <p:cNvSpPr txBox="1"/>
          <p:nvPr/>
        </p:nvSpPr>
        <p:spPr>
          <a:xfrm>
            <a:off x="1682227" y="4346358"/>
            <a:ext cx="1106819" cy="37317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lnSpc>
                <a:spcPct val="150000"/>
              </a:lnSpc>
              <a:defRPr u="sng">
                <a:solidFill>
                  <a:srgbClr val="183323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u="none" dirty="0"/>
              <a:t>info@haegl.in</a:t>
            </a:r>
            <a:endParaRPr lang="en-IN" u="none" dirty="0"/>
          </a:p>
        </p:txBody>
      </p:sp>
      <p:grpSp>
        <p:nvGrpSpPr>
          <p:cNvPr id="9" name="Group 8"/>
          <p:cNvGrpSpPr/>
          <p:nvPr/>
        </p:nvGrpSpPr>
        <p:grpSpPr>
          <a:xfrm>
            <a:off x="247678" y="2191471"/>
            <a:ext cx="1176976" cy="415498"/>
            <a:chOff x="886946" y="2851489"/>
            <a:chExt cx="1176976" cy="41549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E210C74-0D85-4304-BD2B-0F9B7D7B5D15}"/>
                </a:ext>
              </a:extLst>
            </p:cNvPr>
            <p:cNvSpPr txBox="1"/>
            <p:nvPr/>
          </p:nvSpPr>
          <p:spPr>
            <a:xfrm>
              <a:off x="1107255" y="2851489"/>
              <a:ext cx="956667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N" u="sng" dirty="0">
                  <a:solidFill>
                    <a:srgbClr val="183323"/>
                  </a:solidFill>
                  <a:latin typeface="Agency FB" panose="020B0503020202020204" pitchFamily="34" charset="0"/>
                </a:rPr>
                <a:t>Mission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3D76B0E-95D5-4D82-BFB8-5896ECE12B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l="55319" t="29521" r="16777" b="29698"/>
            <a:stretch/>
          </p:blipFill>
          <p:spPr>
            <a:xfrm>
              <a:off x="886946" y="2922150"/>
              <a:ext cx="333186" cy="274177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333013" y="3112559"/>
            <a:ext cx="2477454" cy="373179"/>
            <a:chOff x="5229024" y="3462301"/>
            <a:chExt cx="2477454" cy="37317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7BCEEFA-2324-4D65-900F-8AE59AC3FCBB}"/>
                </a:ext>
              </a:extLst>
            </p:cNvPr>
            <p:cNvSpPr txBox="1"/>
            <p:nvPr/>
          </p:nvSpPr>
          <p:spPr>
            <a:xfrm>
              <a:off x="5450083" y="3462301"/>
              <a:ext cx="2256395" cy="3731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>
                <a:lnSpc>
                  <a:spcPct val="150000"/>
                </a:lnSpc>
                <a:defRPr u="sng">
                  <a:solidFill>
                    <a:srgbClr val="183323"/>
                  </a:solidFill>
                  <a:latin typeface="Agency FB" panose="020B0503020202020204" pitchFamily="34" charset="0"/>
                </a:defRPr>
              </a:lvl1pPr>
            </a:lstStyle>
            <a:p>
              <a:pPr algn="just"/>
              <a:r>
                <a:rPr lang="en-IN" dirty="0"/>
                <a:t>Vision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2C3A9F0-2817-4620-B031-06757CCCF7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l="16344" t="23085" r="47372" b="21076"/>
            <a:stretch/>
          </p:blipFill>
          <p:spPr>
            <a:xfrm>
              <a:off x="5229024" y="3554850"/>
              <a:ext cx="316420" cy="274177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3F0A2B0F-C127-4012-998D-F003C78E9463}"/>
              </a:ext>
            </a:extLst>
          </p:cNvPr>
          <p:cNvSpPr txBox="1"/>
          <p:nvPr/>
        </p:nvSpPr>
        <p:spPr>
          <a:xfrm>
            <a:off x="213881" y="2549301"/>
            <a:ext cx="41727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just">
              <a:lnSpc>
                <a:spcPct val="150000"/>
              </a:lnSpc>
              <a:defRPr sz="1600">
                <a:solidFill>
                  <a:srgbClr val="183323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GB" sz="1200" dirty="0" smtClean="0"/>
              <a:t>HAEGL combines </a:t>
            </a:r>
            <a:r>
              <a:rPr lang="en-GB" sz="1200" dirty="0"/>
              <a:t>artificial intelligence, robotics and data science to build smart </a:t>
            </a:r>
            <a:r>
              <a:rPr lang="en-GB" sz="1200" dirty="0" smtClean="0"/>
              <a:t>solutions</a:t>
            </a:r>
            <a:r>
              <a:rPr lang="en-GB" sz="1200" dirty="0"/>
              <a:t>, to make </a:t>
            </a:r>
            <a:r>
              <a:rPr lang="en-GB" sz="1200" dirty="0" smtClean="0"/>
              <a:t>healthcare, agriculture </a:t>
            </a:r>
            <a:r>
              <a:rPr lang="en-GB" sz="1200" dirty="0"/>
              <a:t>accurate, accessible and affordable</a:t>
            </a:r>
            <a:endParaRPr lang="en-IN" sz="105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83E817B-738A-4B82-8DBB-70EE38390343}"/>
              </a:ext>
            </a:extLst>
          </p:cNvPr>
          <p:cNvSpPr txBox="1"/>
          <p:nvPr/>
        </p:nvSpPr>
        <p:spPr>
          <a:xfrm>
            <a:off x="282757" y="3511142"/>
            <a:ext cx="41115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lnSpc>
                <a:spcPct val="150000"/>
              </a:lnSpc>
              <a:defRPr u="sng">
                <a:solidFill>
                  <a:srgbClr val="183323"/>
                </a:solidFill>
                <a:latin typeface="Agency FB" panose="020B0503020202020204" pitchFamily="34" charset="0"/>
              </a:defRPr>
            </a:lvl1pPr>
          </a:lstStyle>
          <a:p>
            <a:pPr algn="just"/>
            <a:r>
              <a:rPr lang="en-GB" sz="1200" u="none" dirty="0" smtClean="0"/>
              <a:t>Our goal is to offer </a:t>
            </a:r>
            <a:r>
              <a:rPr lang="en-GB" sz="1200" u="none" dirty="0"/>
              <a:t>precise, safe, reliable and </a:t>
            </a:r>
            <a:r>
              <a:rPr lang="en-GB" sz="1200" u="none" dirty="0" smtClean="0"/>
              <a:t>affordable AI based  </a:t>
            </a:r>
            <a:r>
              <a:rPr lang="en-GB" sz="1200" u="none" dirty="0"/>
              <a:t>robotic solutions </a:t>
            </a:r>
            <a:r>
              <a:rPr lang="en-GB" sz="1200" u="none" dirty="0" smtClean="0"/>
              <a:t>that simplifies human lives.</a:t>
            </a:r>
            <a:endParaRPr lang="en-IN" sz="1200" dirty="0"/>
          </a:p>
        </p:txBody>
      </p:sp>
      <p:grpSp>
        <p:nvGrpSpPr>
          <p:cNvPr id="2" name="Group 1"/>
          <p:cNvGrpSpPr/>
          <p:nvPr/>
        </p:nvGrpSpPr>
        <p:grpSpPr>
          <a:xfrm>
            <a:off x="163012" y="446365"/>
            <a:ext cx="4479205" cy="1734740"/>
            <a:chOff x="2633422" y="728880"/>
            <a:chExt cx="4946255" cy="173474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498F4CCA-299F-47E3-98CE-C71397E07F0C}"/>
                </a:ext>
              </a:extLst>
            </p:cNvPr>
            <p:cNvGrpSpPr/>
            <p:nvPr/>
          </p:nvGrpSpPr>
          <p:grpSpPr>
            <a:xfrm>
              <a:off x="2633422" y="728880"/>
              <a:ext cx="2923507" cy="893718"/>
              <a:chOff x="352881" y="1519040"/>
              <a:chExt cx="2643682" cy="629020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90F029D-9FFF-4B3F-B211-6A32EC5668E7}"/>
                  </a:ext>
                </a:extLst>
              </p:cNvPr>
              <p:cNvSpPr txBox="1"/>
              <p:nvPr/>
            </p:nvSpPr>
            <p:spPr>
              <a:xfrm>
                <a:off x="907466" y="1666704"/>
                <a:ext cx="2089097" cy="324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" sz="2400" dirty="0">
                    <a:solidFill>
                      <a:schemeClr val="tx2">
                        <a:lumMod val="50000"/>
                      </a:schemeClr>
                    </a:solidFill>
                    <a:latin typeface="Bahnschrift SemiBold" panose="020B0502040204020203" pitchFamily="34" charset="0"/>
                    <a:ea typeface="Segoe UI Black" panose="020B0A02040204020203" pitchFamily="34" charset="0"/>
                  </a:rPr>
                  <a:t>HAE</a:t>
                </a:r>
                <a:r>
                  <a:rPr lang="en" sz="2400" dirty="0">
                    <a:solidFill>
                      <a:srgbClr val="FF0000"/>
                    </a:solidFill>
                    <a:latin typeface="Bahnschrift SemiBold" panose="020B0502040204020203" pitchFamily="34" charset="0"/>
                    <a:ea typeface="Segoe UI Black" panose="020B0A02040204020203" pitchFamily="34" charset="0"/>
                  </a:rPr>
                  <a:t>GL</a:t>
                </a:r>
                <a:endParaRPr lang="en-IN" sz="4000" dirty="0">
                  <a:latin typeface="Bahnschrift SemiBold" panose="020B0502040204020203" pitchFamily="34" charset="0"/>
                  <a:ea typeface="Segoe UI Black" panose="020B0A02040204020203" pitchFamily="34" charset="0"/>
                </a:endParaRPr>
              </a:p>
            </p:txBody>
          </p:sp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B2A1C0C3-F6A4-4949-9F47-F0282A6298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3801" t="12819" r="24909" b="6134"/>
              <a:stretch/>
            </p:blipFill>
            <p:spPr>
              <a:xfrm>
                <a:off x="352881" y="1519040"/>
                <a:ext cx="758059" cy="629020"/>
              </a:xfrm>
              <a:prstGeom prst="rect">
                <a:avLst/>
              </a:prstGeom>
            </p:spPr>
          </p:pic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26DB337-4345-4CE5-91F0-9E372EF8A87C}"/>
                </a:ext>
              </a:extLst>
            </p:cNvPr>
            <p:cNvSpPr txBox="1"/>
            <p:nvPr/>
          </p:nvSpPr>
          <p:spPr>
            <a:xfrm>
              <a:off x="2649462" y="1494124"/>
              <a:ext cx="4930215" cy="9694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>
                <a:lnSpc>
                  <a:spcPct val="150000"/>
                </a:lnSpc>
                <a:defRPr u="sng">
                  <a:solidFill>
                    <a:srgbClr val="183323"/>
                  </a:solidFill>
                  <a:latin typeface="Agency FB" panose="020B0503020202020204" pitchFamily="34" charset="0"/>
                </a:defRPr>
              </a:lvl1pPr>
            </a:lstStyle>
            <a:p>
              <a:r>
                <a:rPr lang="en-US" b="1" u="none" dirty="0"/>
                <a:t>HAE</a:t>
              </a:r>
              <a:r>
                <a:rPr lang="en-US" b="1" u="none" dirty="0">
                  <a:solidFill>
                    <a:srgbClr val="FF0000"/>
                  </a:solidFill>
                </a:rPr>
                <a:t>GL</a:t>
              </a:r>
              <a:r>
                <a:rPr lang="en-US" b="1" u="none" dirty="0"/>
                <a:t> TECHNOLOGIES PVT LTD</a:t>
              </a:r>
            </a:p>
            <a:p>
              <a:r>
                <a:rPr lang="en-US" sz="1200" u="none" dirty="0" smtClean="0"/>
                <a:t>Office 1: #3 </a:t>
              </a:r>
              <a:r>
                <a:rPr lang="en-US" sz="1200" u="none" dirty="0"/>
                <a:t>Startup Unit SDMCET Dhavalagiri </a:t>
              </a:r>
              <a:r>
                <a:rPr lang="en-US" sz="1200" u="none" dirty="0" smtClean="0"/>
                <a:t>Dharwad</a:t>
              </a:r>
            </a:p>
            <a:p>
              <a:r>
                <a:rPr lang="en-US" sz="1200" u="none" dirty="0" smtClean="0"/>
                <a:t>Office2: </a:t>
              </a:r>
              <a:r>
                <a:rPr lang="en-GB" sz="1200" u="none" dirty="0"/>
                <a:t>University of Agricultural Sciences, </a:t>
              </a:r>
              <a:r>
                <a:rPr lang="en-GB" sz="1200" u="none" dirty="0" err="1"/>
                <a:t>Yettinagudda</a:t>
              </a:r>
              <a:r>
                <a:rPr lang="en-GB" sz="1200" u="none" dirty="0"/>
                <a:t> Campus, </a:t>
              </a:r>
              <a:r>
                <a:rPr lang="en-GB" sz="1200" u="none" dirty="0" err="1" smtClean="0"/>
                <a:t>Krishinagar</a:t>
              </a:r>
              <a:r>
                <a:rPr lang="en-GB" sz="1200" u="none" dirty="0"/>
                <a:t>, Dharwad</a:t>
              </a:r>
              <a:endParaRPr lang="en-IN" sz="1200" u="none" dirty="0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5"/>
          <a:stretch/>
        </p:blipFill>
        <p:spPr>
          <a:xfrm>
            <a:off x="4749680" y="619712"/>
            <a:ext cx="4386814" cy="452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71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756" y="591060"/>
            <a:ext cx="4834467" cy="572700"/>
          </a:xfrm>
        </p:spPr>
        <p:txBody>
          <a:bodyPr/>
          <a:lstStyle/>
          <a:p>
            <a:r>
              <a:rPr lang="en-US" dirty="0"/>
              <a:t>national disability </a:t>
            </a:r>
            <a:r>
              <a:rPr lang="en-US" dirty="0" smtClean="0"/>
              <a:t>statistics</a:t>
            </a:r>
            <a:endParaRPr lang="en-GB" dirty="0"/>
          </a:p>
        </p:txBody>
      </p:sp>
      <p:grpSp>
        <p:nvGrpSpPr>
          <p:cNvPr id="24" name="Group 23"/>
          <p:cNvGrpSpPr/>
          <p:nvPr/>
        </p:nvGrpSpPr>
        <p:grpSpPr>
          <a:xfrm>
            <a:off x="5118100" y="685179"/>
            <a:ext cx="3910763" cy="4022754"/>
            <a:chOff x="5063067" y="706346"/>
            <a:chExt cx="3910763" cy="4022754"/>
          </a:xfrm>
        </p:grpSpPr>
        <p:sp>
          <p:nvSpPr>
            <p:cNvPr id="8" name="Rectangle 7"/>
            <p:cNvSpPr/>
            <p:nvPr/>
          </p:nvSpPr>
          <p:spPr>
            <a:xfrm>
              <a:off x="5063067" y="706346"/>
              <a:ext cx="3910763" cy="402275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5160357" y="877410"/>
              <a:ext cx="3779119" cy="3702232"/>
              <a:chOff x="451583" y="1957673"/>
              <a:chExt cx="3084263" cy="3391011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451583" y="1957673"/>
                <a:ext cx="2910472" cy="986663"/>
                <a:chOff x="451583" y="1950492"/>
                <a:chExt cx="2910472" cy="986663"/>
              </a:xfrm>
            </p:grpSpPr>
            <p:sp>
              <p:nvSpPr>
                <p:cNvPr id="21" name="TextBox 20"/>
                <p:cNvSpPr txBox="1"/>
                <p:nvPr/>
              </p:nvSpPr>
              <p:spPr>
                <a:xfrm>
                  <a:off x="775697" y="1950492"/>
                  <a:ext cx="2504734" cy="9866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>
                    <a:buClr>
                      <a:schemeClr val="dk2"/>
                    </a:buClr>
                    <a:buSzPts val="3500"/>
                    <a:buFont typeface="Bebas Neue"/>
                    <a:buNone/>
                    <a:defRPr sz="3500">
                      <a:solidFill>
                        <a:schemeClr val="dk2"/>
                      </a:solidFill>
                      <a:latin typeface="Bebas Neue"/>
                      <a:ea typeface="Bebas Neue"/>
                      <a:cs typeface="Bebas Neue"/>
                      <a:sym typeface="Bebas Neue"/>
                    </a:defRPr>
                  </a:lvl1pPr>
                  <a:lvl2pPr>
                    <a:buClr>
                      <a:schemeClr val="dk2"/>
                    </a:buClr>
                    <a:buSzPts val="3500"/>
                    <a:buFont typeface="Bebas Neue"/>
                    <a:buNone/>
                    <a:defRPr sz="3500">
                      <a:solidFill>
                        <a:schemeClr val="dk2"/>
                      </a:solidFill>
                      <a:latin typeface="Bebas Neue"/>
                      <a:ea typeface="Bebas Neue"/>
                      <a:cs typeface="Bebas Neue"/>
                      <a:sym typeface="Bebas Neue"/>
                    </a:defRPr>
                  </a:lvl2pPr>
                  <a:lvl3pPr>
                    <a:buClr>
                      <a:schemeClr val="dk2"/>
                    </a:buClr>
                    <a:buSzPts val="3500"/>
                    <a:buFont typeface="Bebas Neue"/>
                    <a:buNone/>
                    <a:defRPr sz="3500">
                      <a:solidFill>
                        <a:schemeClr val="dk2"/>
                      </a:solidFill>
                      <a:latin typeface="Bebas Neue"/>
                      <a:ea typeface="Bebas Neue"/>
                      <a:cs typeface="Bebas Neue"/>
                      <a:sym typeface="Bebas Neue"/>
                    </a:defRPr>
                  </a:lvl3pPr>
                  <a:lvl4pPr>
                    <a:buClr>
                      <a:schemeClr val="dk2"/>
                    </a:buClr>
                    <a:buSzPts val="3500"/>
                    <a:buFont typeface="Bebas Neue"/>
                    <a:buNone/>
                    <a:defRPr sz="3500">
                      <a:solidFill>
                        <a:schemeClr val="dk2"/>
                      </a:solidFill>
                      <a:latin typeface="Bebas Neue"/>
                      <a:ea typeface="Bebas Neue"/>
                      <a:cs typeface="Bebas Neue"/>
                      <a:sym typeface="Bebas Neue"/>
                    </a:defRPr>
                  </a:lvl4pPr>
                  <a:lvl5pPr>
                    <a:buClr>
                      <a:schemeClr val="dk2"/>
                    </a:buClr>
                    <a:buSzPts val="3500"/>
                    <a:buFont typeface="Bebas Neue"/>
                    <a:buNone/>
                    <a:defRPr sz="3500">
                      <a:solidFill>
                        <a:schemeClr val="dk2"/>
                      </a:solidFill>
                      <a:latin typeface="Bebas Neue"/>
                      <a:ea typeface="Bebas Neue"/>
                      <a:cs typeface="Bebas Neue"/>
                      <a:sym typeface="Bebas Neue"/>
                    </a:defRPr>
                  </a:lvl5pPr>
                  <a:lvl6pPr>
                    <a:buClr>
                      <a:schemeClr val="dk2"/>
                    </a:buClr>
                    <a:buSzPts val="3500"/>
                    <a:buFont typeface="Bebas Neue"/>
                    <a:buNone/>
                    <a:defRPr sz="3500">
                      <a:solidFill>
                        <a:schemeClr val="dk2"/>
                      </a:solidFill>
                      <a:latin typeface="Bebas Neue"/>
                      <a:ea typeface="Bebas Neue"/>
                      <a:cs typeface="Bebas Neue"/>
                      <a:sym typeface="Bebas Neue"/>
                    </a:defRPr>
                  </a:lvl6pPr>
                  <a:lvl7pPr>
                    <a:buClr>
                      <a:schemeClr val="dk2"/>
                    </a:buClr>
                    <a:buSzPts val="3500"/>
                    <a:buFont typeface="Bebas Neue"/>
                    <a:buNone/>
                    <a:defRPr sz="3500">
                      <a:solidFill>
                        <a:schemeClr val="dk2"/>
                      </a:solidFill>
                      <a:latin typeface="Bebas Neue"/>
                      <a:ea typeface="Bebas Neue"/>
                      <a:cs typeface="Bebas Neue"/>
                      <a:sym typeface="Bebas Neue"/>
                    </a:defRPr>
                  </a:lvl7pPr>
                  <a:lvl8pPr>
                    <a:buClr>
                      <a:schemeClr val="dk2"/>
                    </a:buClr>
                    <a:buSzPts val="3500"/>
                    <a:buFont typeface="Bebas Neue"/>
                    <a:buNone/>
                    <a:defRPr sz="3500">
                      <a:solidFill>
                        <a:schemeClr val="dk2"/>
                      </a:solidFill>
                      <a:latin typeface="Bebas Neue"/>
                      <a:ea typeface="Bebas Neue"/>
                      <a:cs typeface="Bebas Neue"/>
                      <a:sym typeface="Bebas Neue"/>
                    </a:defRPr>
                  </a:lvl8pPr>
                  <a:lvl9pPr>
                    <a:buClr>
                      <a:schemeClr val="dk2"/>
                    </a:buClr>
                    <a:buSzPts val="3500"/>
                    <a:buFont typeface="Bebas Neue"/>
                    <a:buNone/>
                    <a:defRPr sz="3500">
                      <a:solidFill>
                        <a:schemeClr val="dk2"/>
                      </a:solidFill>
                      <a:latin typeface="Bebas Neue"/>
                      <a:ea typeface="Bebas Neue"/>
                      <a:cs typeface="Bebas Neue"/>
                      <a:sym typeface="Bebas Neue"/>
                    </a:defRPr>
                  </a:lvl9pPr>
                </a:lstStyle>
                <a:p>
                  <a:r>
                    <a:rPr lang="en-US" sz="2000" dirty="0">
                      <a:solidFill>
                        <a:schemeClr val="bg1"/>
                      </a:solidFill>
                    </a:rPr>
                    <a:t>PHYSIOTHERAPY </a:t>
                  </a:r>
                  <a:r>
                    <a:rPr lang="en-US" sz="2000" dirty="0" smtClean="0">
                      <a:solidFill>
                        <a:schemeClr val="bg1"/>
                      </a:solidFill>
                    </a:rPr>
                    <a:t>CENTRES IN INDIA</a:t>
                  </a:r>
                  <a:endParaRPr lang="en-US" sz="20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451583" y="2410663"/>
                  <a:ext cx="2910472" cy="451047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3200" b="1" dirty="0" smtClean="0">
                      <a:solidFill>
                        <a:schemeClr val="bg1"/>
                      </a:solidFill>
                    </a:rPr>
                    <a:t>26091</a:t>
                  </a:r>
                  <a:endParaRPr lang="en-US" sz="40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" name="Group 10"/>
              <p:cNvGrpSpPr/>
              <p:nvPr/>
            </p:nvGrpSpPr>
            <p:grpSpPr>
              <a:xfrm>
                <a:off x="500145" y="2944336"/>
                <a:ext cx="3035701" cy="2404348"/>
                <a:chOff x="500145" y="2944336"/>
                <a:chExt cx="3035701" cy="2404348"/>
              </a:xfrm>
            </p:grpSpPr>
            <p:cxnSp>
              <p:nvCxnSpPr>
                <p:cNvPr id="16" name="Straight Connector 15"/>
                <p:cNvCxnSpPr/>
                <p:nvPr/>
              </p:nvCxnSpPr>
              <p:spPr>
                <a:xfrm>
                  <a:off x="500145" y="2944336"/>
                  <a:ext cx="2747219" cy="1"/>
                </a:xfrm>
                <a:prstGeom prst="line">
                  <a:avLst/>
                </a:prstGeom>
                <a:ln w="952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7" name="Group 16"/>
                <p:cNvGrpSpPr/>
                <p:nvPr/>
              </p:nvGrpSpPr>
              <p:grpSpPr>
                <a:xfrm>
                  <a:off x="560037" y="3128532"/>
                  <a:ext cx="2975809" cy="2114280"/>
                  <a:chOff x="448609" y="3119316"/>
                  <a:chExt cx="2975809" cy="2114280"/>
                </a:xfrm>
              </p:grpSpPr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448609" y="3119316"/>
                    <a:ext cx="2022719" cy="2114280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Private Hospitals in India</a:t>
                    </a:r>
                    <a:endParaRPr lang="en-US" sz="1000" b="1" dirty="0">
                      <a:solidFill>
                        <a:schemeClr val="bg1"/>
                      </a:solidFill>
                    </a:endParaRP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Physiotherapy Centers in Pvt. Hospitals</a:t>
                    </a: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Disabled Population in India</a:t>
                    </a: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CP Centers in Karnataka</a:t>
                    </a:r>
                    <a:endParaRPr lang="en-US" sz="1000" b="1" dirty="0">
                      <a:solidFill>
                        <a:schemeClr val="bg1"/>
                      </a:solidFill>
                    </a:endParaRP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Cerebral Kids in World</a:t>
                    </a:r>
                    <a:endParaRPr lang="en-US" sz="1000" b="1" dirty="0">
                      <a:solidFill>
                        <a:schemeClr val="bg1"/>
                      </a:solidFill>
                    </a:endParaRP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CP Kids in India</a:t>
                    </a:r>
                    <a:endParaRPr lang="en-US" sz="1000" b="1" dirty="0">
                      <a:solidFill>
                        <a:schemeClr val="bg1"/>
                      </a:solidFill>
                    </a:endParaRP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CP under age 10</a:t>
                    </a: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Babies </a:t>
                    </a:r>
                    <a:r>
                      <a:rPr lang="en-US" sz="1000" b="1" dirty="0">
                        <a:solidFill>
                          <a:schemeClr val="bg1"/>
                        </a:solidFill>
                      </a:rPr>
                      <a:t>born each year </a:t>
                    </a: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with CP</a:t>
                    </a:r>
                    <a:endParaRPr lang="en-US" sz="10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2489708" y="3119316"/>
                    <a:ext cx="934710" cy="2114280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43486</a:t>
                    </a:r>
                    <a:endParaRPr lang="en-US" sz="1000" b="1" dirty="0">
                      <a:solidFill>
                        <a:schemeClr val="bg1"/>
                      </a:solidFill>
                    </a:endParaRP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26091</a:t>
                    </a: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12 Million</a:t>
                    </a: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smtClean="0">
                        <a:solidFill>
                          <a:schemeClr val="bg1"/>
                        </a:solidFill>
                      </a:rPr>
                      <a:t>1600</a:t>
                    </a:r>
                    <a:endParaRPr lang="en-US" sz="1000" b="1" dirty="0">
                      <a:solidFill>
                        <a:schemeClr val="bg1"/>
                      </a:solidFill>
                    </a:endParaRP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18 Million</a:t>
                    </a:r>
                    <a:endParaRPr lang="en-US" sz="1000" b="1" dirty="0">
                      <a:solidFill>
                        <a:schemeClr val="bg1"/>
                      </a:solidFill>
                    </a:endParaRP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2.8 Million</a:t>
                    </a:r>
                    <a:endParaRPr lang="en-US" sz="1000" b="1" dirty="0">
                      <a:solidFill>
                        <a:schemeClr val="bg1"/>
                      </a:solidFill>
                    </a:endParaRP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1.1 Million</a:t>
                    </a:r>
                  </a:p>
                  <a:p>
                    <a:pPr>
                      <a:spcAft>
                        <a:spcPts val="1200"/>
                      </a:spcAft>
                    </a:pPr>
                    <a:r>
                      <a:rPr lang="en-US" sz="1000" b="1" dirty="0" smtClean="0">
                        <a:solidFill>
                          <a:schemeClr val="bg1"/>
                        </a:solidFill>
                      </a:rPr>
                      <a:t>10,000 per Year</a:t>
                    </a:r>
                    <a:endParaRPr lang="en-US" sz="1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533211" y="5348683"/>
                  <a:ext cx="2747219" cy="1"/>
                </a:xfrm>
                <a:prstGeom prst="line">
                  <a:avLst/>
                </a:prstGeom>
                <a:ln w="952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C5486755-188D-48C7-B8C9-4B5F302D5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5187" y="1486138"/>
            <a:ext cx="5523464" cy="351172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3756" y="1236610"/>
            <a:ext cx="4572000" cy="6848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en-US" dirty="0">
                <a:solidFill>
                  <a:srgbClr val="222222"/>
                </a:solidFill>
                <a:latin typeface="proximanova"/>
              </a:rPr>
              <a:t>Market size of assistive technology for persons with disability is </a:t>
            </a:r>
            <a:r>
              <a:rPr lang="en-US" dirty="0" err="1">
                <a:solidFill>
                  <a:srgbClr val="222222"/>
                </a:solidFill>
                <a:latin typeface="proximanova"/>
              </a:rPr>
              <a:t>Rs</a:t>
            </a:r>
            <a:r>
              <a:rPr lang="en-US" dirty="0">
                <a:solidFill>
                  <a:srgbClr val="222222"/>
                </a:solidFill>
                <a:latin typeface="proximanova"/>
              </a:rPr>
              <a:t> 4500 crore.</a:t>
            </a:r>
            <a:r>
              <a:rPr lang="en-US" dirty="0"/>
              <a:t/>
            </a:r>
            <a:br>
              <a:rPr lang="en-US" dirty="0"/>
            </a:br>
            <a:r>
              <a:rPr lang="en-US" sz="1050" dirty="0">
                <a:solidFill>
                  <a:srgbClr val="222222"/>
                </a:solidFill>
                <a:latin typeface="arial" panose="020B0604020202020204" pitchFamily="34" charset="0"/>
                <a:hlinkClick r:id="rId3"/>
              </a:rPr>
              <a:t>Source : timesofindia.indiatimes.com </a:t>
            </a:r>
            <a:endParaRPr lang="en-US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12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Shape 2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4" name="Google Shape;2164;p62"/>
          <p:cNvSpPr txBox="1">
            <a:spLocks noGrp="1"/>
          </p:cNvSpPr>
          <p:nvPr>
            <p:ph type="title"/>
          </p:nvPr>
        </p:nvSpPr>
        <p:spPr>
          <a:xfrm>
            <a:off x="-246960" y="6515"/>
            <a:ext cx="346161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BUSINESS MODEL</a:t>
            </a:r>
            <a:endParaRPr dirty="0"/>
          </a:p>
        </p:txBody>
      </p:sp>
      <p:sp>
        <p:nvSpPr>
          <p:cNvPr id="2165" name="Google Shape;2165;p62"/>
          <p:cNvSpPr/>
          <p:nvPr/>
        </p:nvSpPr>
        <p:spPr>
          <a:xfrm>
            <a:off x="350454" y="563547"/>
            <a:ext cx="2701200" cy="79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256;p39">
            <a:extLst>
              <a:ext uri="{FF2B5EF4-FFF2-40B4-BE49-F238E27FC236}">
                <a16:creationId xmlns:a16="http://schemas.microsoft.com/office/drawing/2014/main" id="{1F7A8ADC-E0D1-4EBF-975E-4A7E4184746B}"/>
              </a:ext>
            </a:extLst>
          </p:cNvPr>
          <p:cNvSpPr txBox="1">
            <a:spLocks/>
          </p:cNvSpPr>
          <p:nvPr/>
        </p:nvSpPr>
        <p:spPr>
          <a:xfrm>
            <a:off x="-373731" y="4748418"/>
            <a:ext cx="2249525" cy="42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/>
            <a:r>
              <a:rPr lang="en-US" sz="1100" dirty="0">
                <a:solidFill>
                  <a:schemeClr val="accent6">
                    <a:lumMod val="50000"/>
                  </a:schemeClr>
                </a:solidFill>
              </a:rPr>
              <a:t>HAEGL - CONFIDENTIAL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330441" y="842970"/>
            <a:ext cx="8537189" cy="539127"/>
            <a:chOff x="397933" y="1166906"/>
            <a:chExt cx="8537189" cy="539127"/>
          </a:xfrm>
        </p:grpSpPr>
        <p:sp>
          <p:nvSpPr>
            <p:cNvPr id="3" name="Rectangle 2"/>
            <p:cNvSpPr/>
            <p:nvPr/>
          </p:nvSpPr>
          <p:spPr>
            <a:xfrm>
              <a:off x="397933" y="1166906"/>
              <a:ext cx="8525934" cy="5391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047366" y="1166906"/>
              <a:ext cx="2260799" cy="539127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latin typeface="Bebas Neue" panose="020B060402020202020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308165" y="1297968"/>
              <a:ext cx="9701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smtClean="0">
                  <a:latin typeface="+mn-lt"/>
                  <a:cs typeface="Times New Roman" panose="02020603050405020304" pitchFamily="18" charset="0"/>
                </a:rPr>
                <a:t>CP Parents</a:t>
              </a:r>
              <a:endParaRPr lang="en-GB" sz="120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258990" y="1297966"/>
              <a:ext cx="13099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smtClean="0"/>
                <a:t>Physiotherapists</a:t>
              </a:r>
              <a:endParaRPr lang="en-GB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253251" y="1297966"/>
              <a:ext cx="16818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smtClean="0"/>
                <a:t>Govt. </a:t>
              </a:r>
              <a:r>
                <a:rPr lang="en-US" sz="1200" dirty="0" smtClean="0"/>
                <a:t>&amp; Pvt. Hospitals</a:t>
              </a:r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483847" y="1306771"/>
              <a:ext cx="136928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latin typeface="Bebas Neue" panose="020B0604020202020204" charset="0"/>
                </a:rPr>
                <a:t>CUSTOMER SEGMENTS</a:t>
              </a:r>
              <a:endParaRPr lang="en-GB">
                <a:solidFill>
                  <a:schemeClr val="bg1"/>
                </a:solidFill>
                <a:latin typeface="Bebas Neue" panose="020B060402020202020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588276" y="1290535"/>
              <a:ext cx="17363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smtClean="0"/>
                <a:t>Physiotherapy Centers</a:t>
              </a:r>
              <a:endParaRPr lang="en-GB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150" y="1233548"/>
              <a:ext cx="381000" cy="381000"/>
            </a:xfrm>
            <a:prstGeom prst="rect">
              <a:avLst/>
            </a:prstGeom>
          </p:spPr>
        </p:pic>
        <p:cxnSp>
          <p:nvCxnSpPr>
            <p:cNvPr id="33" name="Straight Connector 32"/>
            <p:cNvCxnSpPr/>
            <p:nvPr/>
          </p:nvCxnSpPr>
          <p:spPr>
            <a:xfrm>
              <a:off x="4254757" y="1242015"/>
              <a:ext cx="0" cy="37253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5568964" y="1250198"/>
              <a:ext cx="0" cy="37253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7272315" y="1250198"/>
              <a:ext cx="0" cy="37253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330014" y="1693625"/>
            <a:ext cx="8560960" cy="551544"/>
            <a:chOff x="392780" y="2009047"/>
            <a:chExt cx="8560960" cy="551544"/>
          </a:xfrm>
        </p:grpSpPr>
        <p:sp>
          <p:nvSpPr>
            <p:cNvPr id="41" name="Rectangle 40"/>
            <p:cNvSpPr/>
            <p:nvPr/>
          </p:nvSpPr>
          <p:spPr>
            <a:xfrm>
              <a:off x="427806" y="2021464"/>
              <a:ext cx="8525934" cy="5391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361597" y="2084203"/>
              <a:ext cx="2295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b="1" dirty="0"/>
                <a:t>force measurement, </a:t>
              </a:r>
              <a:r>
                <a:rPr lang="en-GB" sz="900" b="1" dirty="0" smtClean="0"/>
                <a:t>pressure mapping</a:t>
              </a:r>
              <a:r>
                <a:rPr lang="en-GB" sz="900" b="1" dirty="0"/>
                <a:t>, and tactile sensing solutions</a:t>
              </a:r>
              <a:endParaRPr lang="en-GB" sz="1000" b="1" dirty="0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6079887" y="2009047"/>
              <a:ext cx="2260799" cy="539127"/>
              <a:chOff x="1097254" y="2021469"/>
              <a:chExt cx="2260799" cy="539127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1097254" y="2021469"/>
                <a:ext cx="2260799" cy="539127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 dirty="0">
                  <a:latin typeface="Bebas Neue" panose="020B0604020202020204" charset="0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1553776" y="2161334"/>
                <a:ext cx="1329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mtClean="0">
                    <a:solidFill>
                      <a:schemeClr val="bg1"/>
                    </a:solidFill>
                    <a:latin typeface="Bebas Neue" panose="020B0604020202020204" charset="0"/>
                  </a:rPr>
                  <a:t>VALUE PROPOSITIONS</a:t>
                </a:r>
                <a:endParaRPr lang="en-GB">
                  <a:solidFill>
                    <a:schemeClr val="bg1"/>
                  </a:solidFill>
                  <a:latin typeface="Bebas Neue" panose="020B0604020202020204" charset="0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4725176" y="2066261"/>
              <a:ext cx="16295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>
                <a:defRPr sz="900"/>
              </a:lvl1pPr>
            </a:lstStyle>
            <a:p>
              <a:r>
                <a:rPr lang="en-GB" b="1" dirty="0"/>
                <a:t>improve clinical and research outcomes</a:t>
              </a:r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2361597" y="2084203"/>
              <a:ext cx="0" cy="37253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4636469" y="2084203"/>
              <a:ext cx="0" cy="37253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8619" y="2062427"/>
              <a:ext cx="457202" cy="457202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392780" y="2065581"/>
              <a:ext cx="195787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b="1">
                  <a:solidFill>
                    <a:schemeClr val="tx1"/>
                  </a:solidFill>
                  <a:latin typeface="+mn-lt"/>
                  <a:ea typeface="Roboto"/>
                  <a:cs typeface="Times New Roman" panose="02020603050405020304" pitchFamily="18" charset="0"/>
                  <a:sym typeface="Roboto"/>
                </a:rPr>
                <a:t>In-depth analysis of foot </a:t>
              </a:r>
              <a:r>
                <a:rPr lang="en-US" sz="900" b="1" smtClean="0">
                  <a:solidFill>
                    <a:schemeClr val="tx1"/>
                  </a:solidFill>
                  <a:latin typeface="+mn-lt"/>
                  <a:ea typeface="Roboto"/>
                  <a:cs typeface="Times New Roman" panose="02020603050405020304" pitchFamily="18" charset="0"/>
                  <a:sym typeface="Roboto"/>
                </a:rPr>
                <a:t>function </a:t>
              </a:r>
              <a:r>
                <a:rPr lang="en-IN" sz="900" b="1" smtClean="0">
                  <a:solidFill>
                    <a:schemeClr val="tx1"/>
                  </a:solidFill>
                  <a:latin typeface="+mn-lt"/>
                  <a:ea typeface="Roboto"/>
                  <a:cs typeface="Times New Roman" panose="02020603050405020304" pitchFamily="18" charset="0"/>
                  <a:sym typeface="Roboto"/>
                </a:rPr>
                <a:t>high-level </a:t>
              </a:r>
              <a:r>
                <a:rPr lang="en-IN" sz="900" b="1">
                  <a:solidFill>
                    <a:schemeClr val="tx1"/>
                  </a:solidFill>
                  <a:latin typeface="+mn-lt"/>
                  <a:ea typeface="Roboto"/>
                  <a:cs typeface="Times New Roman" panose="02020603050405020304" pitchFamily="18" charset="0"/>
                  <a:sym typeface="Roboto"/>
                </a:rPr>
                <a:t>data integrity</a:t>
              </a:r>
              <a:endParaRPr lang="en" sz="900" b="1" dirty="0">
                <a:solidFill>
                  <a:schemeClr val="tx1"/>
                </a:solidFill>
                <a:latin typeface="+mn-lt"/>
                <a:ea typeface="Roboto"/>
                <a:cs typeface="Times New Roman" panose="02020603050405020304" pitchFamily="18" charset="0"/>
                <a:sym typeface="Roboto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83759" y="2495514"/>
            <a:ext cx="8239296" cy="566350"/>
            <a:chOff x="655158" y="2482644"/>
            <a:chExt cx="8239296" cy="566350"/>
          </a:xfrm>
        </p:grpSpPr>
        <p:grpSp>
          <p:nvGrpSpPr>
            <p:cNvPr id="57" name="Group 56"/>
            <p:cNvGrpSpPr/>
            <p:nvPr/>
          </p:nvGrpSpPr>
          <p:grpSpPr>
            <a:xfrm>
              <a:off x="655158" y="2482644"/>
              <a:ext cx="8239296" cy="566350"/>
              <a:chOff x="397933" y="1139683"/>
              <a:chExt cx="8525934" cy="566350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397933" y="1166906"/>
                <a:ext cx="8525934" cy="5391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1452449" y="1139683"/>
                <a:ext cx="2260799" cy="539127"/>
              </a:xfrm>
              <a:prstGeom prst="rect">
                <a:avLst/>
              </a:prstGeom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 dirty="0">
                  <a:latin typeface="Bebas Neue" panose="020B0604020202020204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3903210" y="1314418"/>
                <a:ext cx="140199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smtClean="0">
                    <a:latin typeface="+mn-lt"/>
                    <a:cs typeface="Times New Roman" panose="02020603050405020304" pitchFamily="18" charset="0"/>
                  </a:rPr>
                  <a:t>Marketing Team</a:t>
                </a:r>
                <a:endParaRPr lang="en-GB" sz="1200" b="1"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5689972" y="1305853"/>
                <a:ext cx="147332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smtClean="0"/>
                  <a:t>Physiotherapists</a:t>
                </a:r>
                <a:endParaRPr lang="en-GB" b="1"/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2182040" y="1279549"/>
                <a:ext cx="75052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mtClean="0">
                    <a:solidFill>
                      <a:schemeClr val="bg1"/>
                    </a:solidFill>
                    <a:latin typeface="Bebas Neue" panose="020B0604020202020204" charset="0"/>
                  </a:rPr>
                  <a:t>CHANNELS</a:t>
                </a:r>
                <a:endParaRPr lang="en-GB">
                  <a:solidFill>
                    <a:schemeClr val="bg1"/>
                  </a:solidFill>
                  <a:latin typeface="Bebas Neue" panose="020B0604020202020204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7510948" y="1304706"/>
                <a:ext cx="136881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smtClean="0"/>
                  <a:t>Digital Platform</a:t>
                </a:r>
                <a:endParaRPr lang="en-GB" b="1"/>
              </a:p>
            </p:txBody>
          </p:sp>
          <p:cxnSp>
            <p:nvCxnSpPr>
              <p:cNvPr id="66" name="Straight Connector 65"/>
              <p:cNvCxnSpPr/>
              <p:nvPr/>
            </p:nvCxnSpPr>
            <p:spPr>
              <a:xfrm>
                <a:off x="5385058" y="1254943"/>
                <a:ext cx="0" cy="372533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7379869" y="1231377"/>
                <a:ext cx="0" cy="372533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97" y="2565004"/>
              <a:ext cx="569572" cy="320705"/>
            </a:xfrm>
            <a:prstGeom prst="rect">
              <a:avLst/>
            </a:prstGeom>
          </p:spPr>
        </p:pic>
      </p:grpSp>
      <p:grpSp>
        <p:nvGrpSpPr>
          <p:cNvPr id="94" name="Group 93"/>
          <p:cNvGrpSpPr/>
          <p:nvPr/>
        </p:nvGrpSpPr>
        <p:grpSpPr>
          <a:xfrm>
            <a:off x="235150" y="3324627"/>
            <a:ext cx="8525934" cy="551544"/>
            <a:chOff x="330014" y="3307897"/>
            <a:chExt cx="8525934" cy="551544"/>
          </a:xfrm>
        </p:grpSpPr>
        <p:grpSp>
          <p:nvGrpSpPr>
            <p:cNvPr id="69" name="Group 68"/>
            <p:cNvGrpSpPr/>
            <p:nvPr/>
          </p:nvGrpSpPr>
          <p:grpSpPr>
            <a:xfrm>
              <a:off x="330014" y="3307897"/>
              <a:ext cx="8525934" cy="551544"/>
              <a:chOff x="427806" y="2009047"/>
              <a:chExt cx="8525934" cy="551544"/>
            </a:xfrm>
          </p:grpSpPr>
          <p:sp>
            <p:nvSpPr>
              <p:cNvPr id="70" name="Rectangle 69"/>
              <p:cNvSpPr/>
              <p:nvPr/>
            </p:nvSpPr>
            <p:spPr>
              <a:xfrm>
                <a:off x="427806" y="2021464"/>
                <a:ext cx="8525934" cy="5391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2732598" y="2175611"/>
                <a:ext cx="218187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100" b="1" dirty="0" smtClean="0"/>
                  <a:t>Immediate Support</a:t>
                </a:r>
                <a:endParaRPr lang="en-GB" sz="1200" b="1" dirty="0"/>
              </a:p>
            </p:txBody>
          </p:sp>
          <p:grpSp>
            <p:nvGrpSpPr>
              <p:cNvPr id="72" name="Group 71"/>
              <p:cNvGrpSpPr/>
              <p:nvPr/>
            </p:nvGrpSpPr>
            <p:grpSpPr>
              <a:xfrm>
                <a:off x="6079887" y="2009047"/>
                <a:ext cx="2260799" cy="539127"/>
                <a:chOff x="1097254" y="2021469"/>
                <a:chExt cx="2260799" cy="539127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1097254" y="2021469"/>
                  <a:ext cx="2260799" cy="539127"/>
                </a:xfrm>
                <a:prstGeom prst="rect">
                  <a:avLst/>
                </a:prstGeom>
                <a:solidFill>
                  <a:schemeClr val="tx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 dirty="0">
                    <a:latin typeface="Bebas Neue" panose="020B0604020202020204" charset="0"/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1403099" y="2161334"/>
                  <a:ext cx="1630575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mtClean="0">
                      <a:solidFill>
                        <a:schemeClr val="bg1"/>
                      </a:solidFill>
                      <a:latin typeface="Bebas Neue" panose="020B0604020202020204" charset="0"/>
                    </a:rPr>
                    <a:t>CUSTOMER RELATIONSHIPS</a:t>
                  </a:r>
                  <a:endParaRPr lang="en-GB">
                    <a:solidFill>
                      <a:schemeClr val="bg1"/>
                    </a:solidFill>
                    <a:latin typeface="Bebas Neue" panose="020B0604020202020204" charset="0"/>
                  </a:endParaRPr>
                </a:p>
              </p:txBody>
            </p:sp>
          </p:grpSp>
          <p:sp>
            <p:nvSpPr>
              <p:cNvPr id="73" name="TextBox 72"/>
              <p:cNvSpPr txBox="1"/>
              <p:nvPr/>
            </p:nvSpPr>
            <p:spPr>
              <a:xfrm>
                <a:off x="4425219" y="2173000"/>
                <a:ext cx="162952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>
                  <a:defRPr sz="1100" b="1"/>
                </a:lvl1pPr>
              </a:lstStyle>
              <a:p>
                <a:r>
                  <a:rPr lang="en-GB" dirty="0"/>
                  <a:t>Personalized Contact</a:t>
                </a:r>
              </a:p>
            </p:txBody>
          </p:sp>
          <p:cxnSp>
            <p:nvCxnSpPr>
              <p:cNvPr id="74" name="Straight Connector 73"/>
              <p:cNvCxnSpPr/>
              <p:nvPr/>
            </p:nvCxnSpPr>
            <p:spPr>
              <a:xfrm>
                <a:off x="2361597" y="2084203"/>
                <a:ext cx="0" cy="372533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>
                <a:off x="4428287" y="2071081"/>
                <a:ext cx="0" cy="372533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Rectangle 76"/>
              <p:cNvSpPr/>
              <p:nvPr/>
            </p:nvSpPr>
            <p:spPr>
              <a:xfrm>
                <a:off x="562450" y="2157562"/>
                <a:ext cx="2044462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100" b="1" dirty="0" smtClean="0">
                    <a:solidFill>
                      <a:schemeClr val="tx1"/>
                    </a:solidFill>
                    <a:latin typeface="+mn-lt"/>
                    <a:ea typeface="Roboto"/>
                    <a:cs typeface="Times New Roman" panose="02020603050405020304" pitchFamily="18" charset="0"/>
                    <a:sym typeface="Roboto"/>
                  </a:rPr>
                  <a:t>Custom Algorithms</a:t>
                </a:r>
                <a:endParaRPr lang="en" sz="1100" b="1" dirty="0">
                  <a:solidFill>
                    <a:schemeClr val="tx1"/>
                  </a:solidFill>
                  <a:latin typeface="+mn-lt"/>
                  <a:ea typeface="Roboto"/>
                  <a:cs typeface="Times New Roman" panose="02020603050405020304" pitchFamily="18" charset="0"/>
                  <a:sym typeface="Roboto"/>
                </a:endParaRPr>
              </a:p>
            </p:txBody>
          </p:sp>
        </p:grpSp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8390" y="3383053"/>
              <a:ext cx="439639" cy="439639"/>
            </a:xfrm>
            <a:prstGeom prst="rect">
              <a:avLst/>
            </a:prstGeom>
          </p:spPr>
        </p:pic>
      </p:grpSp>
      <p:grpSp>
        <p:nvGrpSpPr>
          <p:cNvPr id="95" name="Group 94"/>
          <p:cNvGrpSpPr/>
          <p:nvPr/>
        </p:nvGrpSpPr>
        <p:grpSpPr>
          <a:xfrm>
            <a:off x="225382" y="4030956"/>
            <a:ext cx="8569833" cy="861527"/>
            <a:chOff x="294988" y="3994221"/>
            <a:chExt cx="8569833" cy="861527"/>
          </a:xfrm>
        </p:grpSpPr>
        <p:grpSp>
          <p:nvGrpSpPr>
            <p:cNvPr id="81" name="Group 80"/>
            <p:cNvGrpSpPr/>
            <p:nvPr/>
          </p:nvGrpSpPr>
          <p:grpSpPr>
            <a:xfrm>
              <a:off x="338887" y="4139926"/>
              <a:ext cx="8525934" cy="539127"/>
              <a:chOff x="397933" y="1166906"/>
              <a:chExt cx="8525934" cy="539127"/>
            </a:xfrm>
          </p:grpSpPr>
          <p:sp>
            <p:nvSpPr>
              <p:cNvPr id="82" name="Rectangle 81"/>
              <p:cNvSpPr/>
              <p:nvPr/>
            </p:nvSpPr>
            <p:spPr>
              <a:xfrm>
                <a:off x="397933" y="1166906"/>
                <a:ext cx="8525934" cy="5391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1047366" y="1166906"/>
                <a:ext cx="2260799" cy="539127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 dirty="0">
                  <a:latin typeface="Bebas Neue" panose="020B0604020202020204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3808889" y="1322159"/>
                <a:ext cx="1125629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>
                  <a:defRPr sz="1100" b="1">
                    <a:solidFill>
                      <a:schemeClr val="tx1"/>
                    </a:solidFill>
                    <a:latin typeface="+mn-lt"/>
                    <a:ea typeface="Roboto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/>
                  <a:t>Product Sales</a:t>
                </a:r>
                <a:endParaRPr lang="en-GB"/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6607173" y="1329854"/>
                <a:ext cx="1388522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defPPr>
                <a:lvl1pPr>
                  <a:defRPr sz="1100" b="1">
                    <a:solidFill>
                      <a:schemeClr val="tx1"/>
                    </a:solidFill>
                    <a:latin typeface="+mn-lt"/>
                    <a:ea typeface="Roboto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/>
                  <a:t>Software Platform</a:t>
                </a:r>
                <a:endParaRPr lang="en-GB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1564802" y="1306771"/>
                <a:ext cx="120738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mtClean="0">
                    <a:solidFill>
                      <a:schemeClr val="bg1"/>
                    </a:solidFill>
                    <a:latin typeface="Bebas Neue" panose="020B0604020202020204" charset="0"/>
                  </a:rPr>
                  <a:t>REVENUE STREAMS</a:t>
                </a:r>
                <a:endParaRPr lang="en-GB">
                  <a:solidFill>
                    <a:schemeClr val="bg1"/>
                  </a:solidFill>
                  <a:latin typeface="Bebas Neue" panose="020B0604020202020204" charset="0"/>
                </a:endParaRPr>
              </a:p>
            </p:txBody>
          </p:sp>
          <p:cxnSp>
            <p:nvCxnSpPr>
              <p:cNvPr id="91" name="Straight Connector 90"/>
              <p:cNvCxnSpPr/>
              <p:nvPr/>
            </p:nvCxnSpPr>
            <p:spPr>
              <a:xfrm>
                <a:off x="6064452" y="1266697"/>
                <a:ext cx="0" cy="372533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988" y="3994221"/>
              <a:ext cx="798448" cy="8615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304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Shape 2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4" name="Google Shape;2164;p62"/>
          <p:cNvSpPr txBox="1">
            <a:spLocks noGrp="1"/>
          </p:cNvSpPr>
          <p:nvPr>
            <p:ph type="title"/>
          </p:nvPr>
        </p:nvSpPr>
        <p:spPr>
          <a:xfrm>
            <a:off x="-246960" y="6515"/>
            <a:ext cx="346161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BUSINESS MODEL</a:t>
            </a:r>
            <a:endParaRPr dirty="0"/>
          </a:p>
        </p:txBody>
      </p:sp>
      <p:sp>
        <p:nvSpPr>
          <p:cNvPr id="2165" name="Google Shape;2165;p62"/>
          <p:cNvSpPr/>
          <p:nvPr/>
        </p:nvSpPr>
        <p:spPr>
          <a:xfrm>
            <a:off x="350454" y="563547"/>
            <a:ext cx="2701200" cy="79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256;p39">
            <a:extLst>
              <a:ext uri="{FF2B5EF4-FFF2-40B4-BE49-F238E27FC236}">
                <a16:creationId xmlns:a16="http://schemas.microsoft.com/office/drawing/2014/main" id="{1F7A8ADC-E0D1-4EBF-975E-4A7E4184746B}"/>
              </a:ext>
            </a:extLst>
          </p:cNvPr>
          <p:cNvSpPr txBox="1">
            <a:spLocks/>
          </p:cNvSpPr>
          <p:nvPr/>
        </p:nvSpPr>
        <p:spPr>
          <a:xfrm>
            <a:off x="-373731" y="4748418"/>
            <a:ext cx="2249525" cy="42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/>
            <a:r>
              <a:rPr lang="en-US" sz="1100" dirty="0">
                <a:solidFill>
                  <a:schemeClr val="accent6">
                    <a:lumMod val="50000"/>
                  </a:schemeClr>
                </a:solidFill>
              </a:rPr>
              <a:t>HAEGL - CONFIDENTIAL</a:t>
            </a:r>
          </a:p>
        </p:txBody>
      </p:sp>
      <p:grpSp>
        <p:nvGrpSpPr>
          <p:cNvPr id="54" name="Group 53"/>
          <p:cNvGrpSpPr/>
          <p:nvPr/>
        </p:nvGrpSpPr>
        <p:grpSpPr>
          <a:xfrm>
            <a:off x="326812" y="962934"/>
            <a:ext cx="8525934" cy="551544"/>
            <a:chOff x="427806" y="2009047"/>
            <a:chExt cx="8525934" cy="551544"/>
          </a:xfrm>
        </p:grpSpPr>
        <p:sp>
          <p:nvSpPr>
            <p:cNvPr id="41" name="Rectangle 40"/>
            <p:cNvSpPr/>
            <p:nvPr/>
          </p:nvSpPr>
          <p:spPr>
            <a:xfrm>
              <a:off x="427806" y="2021464"/>
              <a:ext cx="8525934" cy="5391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563748" y="2153223"/>
              <a:ext cx="22956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b="1" dirty="0"/>
                <a:t>Display, &amp; Analysis Software</a:t>
              </a:r>
              <a:endParaRPr lang="en-GB" sz="1000" b="1" dirty="0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6079887" y="2009047"/>
              <a:ext cx="2260799" cy="539127"/>
              <a:chOff x="1097254" y="2021469"/>
              <a:chExt cx="2260799" cy="539127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1097254" y="2021469"/>
                <a:ext cx="2260799" cy="539127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 dirty="0">
                  <a:latin typeface="Bebas Neue" panose="020B0604020202020204" charset="0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1694841" y="2161334"/>
                <a:ext cx="104708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mtClean="0">
                    <a:solidFill>
                      <a:schemeClr val="bg1"/>
                    </a:solidFill>
                    <a:latin typeface="Bebas Neue" panose="020B0604020202020204" charset="0"/>
                  </a:rPr>
                  <a:t>Key resources</a:t>
                </a:r>
                <a:endParaRPr lang="en-GB">
                  <a:solidFill>
                    <a:schemeClr val="bg1"/>
                  </a:solidFill>
                  <a:latin typeface="Bebas Neue" panose="020B0604020202020204" charset="0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4712378" y="2153223"/>
              <a:ext cx="162952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>
                <a:defRPr sz="900"/>
              </a:lvl1pPr>
            </a:lstStyle>
            <a:p>
              <a:r>
                <a:rPr lang="en-GB" b="1" dirty="0" smtClean="0"/>
                <a:t>        Automation</a:t>
              </a:r>
              <a:endParaRPr lang="en-GB" b="1" dirty="0"/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2361597" y="2084203"/>
              <a:ext cx="0" cy="37253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4729906" y="2085893"/>
              <a:ext cx="0" cy="37253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52"/>
            <p:cNvSpPr/>
            <p:nvPr/>
          </p:nvSpPr>
          <p:spPr>
            <a:xfrm>
              <a:off x="492125" y="2150256"/>
              <a:ext cx="1957873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b="1">
                  <a:cs typeface="Times New Roman" panose="02020603050405020304" pitchFamily="18" charset="0"/>
                </a:rPr>
                <a:t>Sensor Technology</a:t>
              </a:r>
              <a:endParaRPr lang="en-GB" sz="900" b="1">
                <a:cs typeface="Times New Roman" panose="02020603050405020304" pitchFamily="18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468480" y="1819496"/>
            <a:ext cx="6689988" cy="555249"/>
            <a:chOff x="742588" y="1150784"/>
            <a:chExt cx="8181279" cy="555249"/>
          </a:xfrm>
        </p:grpSpPr>
        <p:sp>
          <p:nvSpPr>
            <p:cNvPr id="58" name="Rectangle 57"/>
            <p:cNvSpPr/>
            <p:nvPr/>
          </p:nvSpPr>
          <p:spPr>
            <a:xfrm>
              <a:off x="742588" y="1166906"/>
              <a:ext cx="8181279" cy="5391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866814" y="1150784"/>
              <a:ext cx="2260799" cy="539127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latin typeface="Bebas Neue" panose="020B060402020202020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417081" y="1243903"/>
              <a:ext cx="17243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>
                <a:defRPr sz="1200" b="1"/>
              </a:lvl1pPr>
            </a:lstStyle>
            <a:p>
              <a:pPr algn="ctr"/>
              <a:r>
                <a:rPr lang="en-US" sz="1100" dirty="0">
                  <a:sym typeface="Roboto"/>
                </a:rPr>
                <a:t>R &amp; D on </a:t>
              </a:r>
              <a:endParaRPr lang="en-US" sz="1100" dirty="0" smtClean="0">
                <a:sym typeface="Roboto"/>
              </a:endParaRPr>
            </a:p>
            <a:p>
              <a:pPr algn="ctr"/>
              <a:r>
                <a:rPr lang="en-US" sz="1100" dirty="0" smtClean="0">
                  <a:sym typeface="Roboto"/>
                </a:rPr>
                <a:t>Data </a:t>
              </a:r>
              <a:r>
                <a:rPr lang="en-US" sz="1100" dirty="0">
                  <a:sym typeface="Roboto"/>
                </a:rPr>
                <a:t>Acquisition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914867" y="1260881"/>
              <a:ext cx="189660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algn="ctr">
                <a:defRPr sz="1100" b="1"/>
              </a:lvl1pPr>
            </a:lstStyle>
            <a:p>
              <a:r>
                <a:rPr lang="en-US" dirty="0"/>
                <a:t>Robust Product Development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621997" y="1282580"/>
              <a:ext cx="103872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mtClean="0">
                  <a:solidFill>
                    <a:schemeClr val="bg1"/>
                  </a:solidFill>
                  <a:latin typeface="Bebas Neue" panose="020B0604020202020204" charset="0"/>
                </a:rPr>
                <a:t>KEY ACTIVITIES</a:t>
              </a:r>
              <a:endParaRPr lang="en-GB">
                <a:solidFill>
                  <a:schemeClr val="bg1"/>
                </a:solidFill>
                <a:latin typeface="Bebas Neue" panose="020B0604020202020204" charset="0"/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6335930" y="1254075"/>
              <a:ext cx="0" cy="37253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/>
          <p:cNvGrpSpPr/>
          <p:nvPr/>
        </p:nvGrpSpPr>
        <p:grpSpPr>
          <a:xfrm>
            <a:off x="326812" y="2653675"/>
            <a:ext cx="8525934" cy="551544"/>
            <a:chOff x="427806" y="2009047"/>
            <a:chExt cx="8525934" cy="551544"/>
          </a:xfrm>
        </p:grpSpPr>
        <p:sp>
          <p:nvSpPr>
            <p:cNvPr id="70" name="Rectangle 69"/>
            <p:cNvSpPr/>
            <p:nvPr/>
          </p:nvSpPr>
          <p:spPr>
            <a:xfrm>
              <a:off x="427806" y="2021464"/>
              <a:ext cx="8525934" cy="5391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601406" y="2175535"/>
              <a:ext cx="21818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b="1" dirty="0" smtClean="0"/>
                <a:t>Physio Centres</a:t>
              </a:r>
              <a:endParaRPr lang="en-GB" sz="1200" b="1" dirty="0"/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6079887" y="2009047"/>
              <a:ext cx="2260799" cy="539127"/>
              <a:chOff x="1097254" y="2021469"/>
              <a:chExt cx="2260799" cy="539127"/>
            </a:xfrm>
          </p:grpSpPr>
          <p:sp>
            <p:nvSpPr>
              <p:cNvPr id="78" name="Rectangle 77"/>
              <p:cNvSpPr/>
              <p:nvPr/>
            </p:nvSpPr>
            <p:spPr>
              <a:xfrm>
                <a:off x="1097254" y="2021469"/>
                <a:ext cx="2260799" cy="53912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 dirty="0">
                  <a:latin typeface="Bebas Neue" panose="020B0604020202020204" charset="0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1880033" y="2176243"/>
                <a:ext cx="98456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mtClean="0">
                    <a:solidFill>
                      <a:schemeClr val="bg1"/>
                    </a:solidFill>
                    <a:latin typeface="Bebas Neue" panose="020B0604020202020204" charset="0"/>
                  </a:rPr>
                  <a:t>KEY PARTNERS</a:t>
                </a:r>
                <a:endParaRPr lang="en-GB">
                  <a:solidFill>
                    <a:schemeClr val="bg1"/>
                  </a:solidFill>
                  <a:latin typeface="Bebas Neue" panose="020B0604020202020204" charset="0"/>
                </a:endParaRPr>
              </a:p>
            </p:txBody>
          </p:sp>
        </p:grpSp>
        <p:sp>
          <p:nvSpPr>
            <p:cNvPr id="73" name="TextBox 72"/>
            <p:cNvSpPr txBox="1"/>
            <p:nvPr/>
          </p:nvSpPr>
          <p:spPr>
            <a:xfrm>
              <a:off x="4155428" y="2182042"/>
              <a:ext cx="196253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>
                <a:defRPr sz="1100" b="1"/>
              </a:lvl1pPr>
            </a:lstStyle>
            <a:p>
              <a:r>
                <a:rPr lang="en-GB" dirty="0" smtClean="0"/>
                <a:t>Govt. &amp; Pvt Organizations</a:t>
              </a:r>
              <a:endParaRPr lang="en-GB" dirty="0"/>
            </a:p>
          </p:txBody>
        </p:sp>
        <p:cxnSp>
          <p:nvCxnSpPr>
            <p:cNvPr id="74" name="Straight Connector 73"/>
            <p:cNvCxnSpPr/>
            <p:nvPr/>
          </p:nvCxnSpPr>
          <p:spPr>
            <a:xfrm>
              <a:off x="2361597" y="2084203"/>
              <a:ext cx="0" cy="37253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4099464" y="2092343"/>
              <a:ext cx="0" cy="37253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Rectangle 76"/>
            <p:cNvSpPr/>
            <p:nvPr/>
          </p:nvSpPr>
          <p:spPr>
            <a:xfrm>
              <a:off x="451448" y="2162698"/>
              <a:ext cx="20444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Physiotherapists</a:t>
              </a:r>
              <a:endParaRPr lang="en" sz="1100" b="1" dirty="0">
                <a:sym typeface="Roboto"/>
              </a:endParaRPr>
            </a:p>
          </p:txBody>
        </p:sp>
      </p:grpSp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188" y="2728831"/>
            <a:ext cx="439639" cy="439639"/>
          </a:xfrm>
          <a:prstGeom prst="rect">
            <a:avLst/>
          </a:prstGeom>
        </p:spPr>
      </p:pic>
      <p:grpSp>
        <p:nvGrpSpPr>
          <p:cNvPr id="81" name="Group 80"/>
          <p:cNvGrpSpPr/>
          <p:nvPr/>
        </p:nvGrpSpPr>
        <p:grpSpPr>
          <a:xfrm>
            <a:off x="350454" y="3484706"/>
            <a:ext cx="8671895" cy="539127"/>
            <a:chOff x="397933" y="1166906"/>
            <a:chExt cx="8671895" cy="539127"/>
          </a:xfrm>
        </p:grpSpPr>
        <p:sp>
          <p:nvSpPr>
            <p:cNvPr id="82" name="Rectangle 81"/>
            <p:cNvSpPr/>
            <p:nvPr/>
          </p:nvSpPr>
          <p:spPr>
            <a:xfrm>
              <a:off x="397933" y="1166906"/>
              <a:ext cx="8525934" cy="5391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047366" y="1166906"/>
              <a:ext cx="2260799" cy="539127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latin typeface="Bebas Neue" panose="020B060402020202020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388213" y="1316156"/>
              <a:ext cx="140329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>
                <a:defRPr sz="1100" b="1">
                  <a:solidFill>
                    <a:schemeClr val="tx1"/>
                  </a:solidFill>
                  <a:latin typeface="+mn-lt"/>
                  <a:ea typeface="Roboto"/>
                  <a:cs typeface="Times New Roman" panose="02020603050405020304" pitchFamily="18" charset="0"/>
                </a:defRPr>
              </a:lvl1pPr>
            </a:lstStyle>
            <a:p>
              <a:r>
                <a:rPr lang="en-US"/>
                <a:t>Product </a:t>
              </a:r>
              <a:r>
                <a:rPr lang="en-US" smtClean="0"/>
                <a:t>Design</a:t>
              </a:r>
              <a:endParaRPr lang="en-GB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7681306" y="1322158"/>
              <a:ext cx="138852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>
                <a:defRPr sz="1100" b="1">
                  <a:solidFill>
                    <a:schemeClr val="tx1"/>
                  </a:solidFill>
                  <a:latin typeface="+mn-lt"/>
                  <a:ea typeface="Roboto"/>
                  <a:cs typeface="Times New Roman" panose="02020603050405020304" pitchFamily="18" charset="0"/>
                </a:defRPr>
              </a:lvl1pPr>
            </a:lstStyle>
            <a:p>
              <a:r>
                <a:rPr lang="en-US" smtClean="0"/>
                <a:t>MARKETING</a:t>
              </a:r>
              <a:endParaRPr lang="en-GB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1613695" y="1306771"/>
              <a:ext cx="11095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mtClean="0">
                  <a:solidFill>
                    <a:schemeClr val="bg1"/>
                  </a:solidFill>
                  <a:latin typeface="Bebas Neue" panose="020B0604020202020204" charset="0"/>
                </a:rPr>
                <a:t>COST STRUCTURE</a:t>
              </a:r>
              <a:endParaRPr lang="en-GB">
                <a:solidFill>
                  <a:schemeClr val="bg1"/>
                </a:solidFill>
                <a:latin typeface="Bebas Neue" panose="020B0604020202020204" charset="0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>
              <a:off x="7156771" y="1260695"/>
              <a:ext cx="0" cy="37253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972" y="987567"/>
            <a:ext cx="514494" cy="5144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762" y="1895739"/>
            <a:ext cx="454160" cy="4541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42" y="3554086"/>
            <a:ext cx="433354" cy="433354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4965062" y="3639958"/>
            <a:ext cx="1998269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100" b="1">
                <a:solidFill>
                  <a:schemeClr val="tx1"/>
                </a:solidFill>
                <a:latin typeface="+mn-lt"/>
                <a:ea typeface="Roboto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H/W &amp; S/W Development</a:t>
            </a:r>
            <a:endParaRPr lang="en-GB"/>
          </a:p>
        </p:txBody>
      </p:sp>
      <p:cxnSp>
        <p:nvCxnSpPr>
          <p:cNvPr id="65" name="Straight Connector 64"/>
          <p:cNvCxnSpPr/>
          <p:nvPr/>
        </p:nvCxnSpPr>
        <p:spPr>
          <a:xfrm>
            <a:off x="4758414" y="3554086"/>
            <a:ext cx="0" cy="37253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796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69363" y="654338"/>
            <a:ext cx="3887326" cy="572700"/>
          </a:xfrm>
        </p:spPr>
        <p:txBody>
          <a:bodyPr/>
          <a:lstStyle/>
          <a:p>
            <a:pPr algn="ctr"/>
            <a:r>
              <a:rPr lang="en-US" smtClean="0"/>
              <a:t>REVENUE MODEL</a:t>
            </a:r>
            <a:endParaRPr lang="en-GB"/>
          </a:p>
        </p:txBody>
      </p:sp>
      <p:grpSp>
        <p:nvGrpSpPr>
          <p:cNvPr id="15" name="Group 14"/>
          <p:cNvGrpSpPr/>
          <p:nvPr/>
        </p:nvGrpSpPr>
        <p:grpSpPr>
          <a:xfrm>
            <a:off x="144142" y="1076560"/>
            <a:ext cx="5797206" cy="3656406"/>
            <a:chOff x="0" y="1027012"/>
            <a:chExt cx="5797206" cy="3656406"/>
          </a:xfrm>
        </p:grpSpPr>
        <p:graphicFrame>
          <p:nvGraphicFramePr>
            <p:cNvPr id="8" name="Chart 7"/>
            <p:cNvGraphicFramePr/>
            <p:nvPr>
              <p:extLst>
                <p:ext uri="{D42A27DB-BD31-4B8C-83A1-F6EECF244321}">
                  <p14:modId xmlns:p14="http://schemas.microsoft.com/office/powerpoint/2010/main" val="336018344"/>
                </p:ext>
              </p:extLst>
            </p:nvPr>
          </p:nvGraphicFramePr>
          <p:xfrm>
            <a:off x="0" y="1027012"/>
            <a:ext cx="5797206" cy="33062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TextBox 8"/>
            <p:cNvSpPr txBox="1"/>
            <p:nvPr/>
          </p:nvSpPr>
          <p:spPr>
            <a:xfrm>
              <a:off x="570380" y="4306733"/>
              <a:ext cx="9012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Clr>
                  <a:schemeClr val="dk2"/>
                </a:buClr>
                <a:buSzPts val="3500"/>
              </a:pPr>
              <a:r>
                <a:rPr lang="en-US" sz="1800">
                  <a:solidFill>
                    <a:schemeClr val="dk2"/>
                  </a:solidFill>
                  <a:latin typeface="Bebas Neue"/>
                  <a:ea typeface="Bebas Neue"/>
                  <a:cs typeface="Bebas Neue"/>
                  <a:sym typeface="Bebas Neue"/>
                </a:rPr>
                <a:t>2.5 Crore</a:t>
              </a:r>
              <a:endParaRPr lang="en-GB" sz="18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48664" y="4306733"/>
              <a:ext cx="7649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Clr>
                  <a:schemeClr val="dk2"/>
                </a:buClr>
                <a:buSzPts val="3500"/>
              </a:pPr>
              <a:r>
                <a:rPr lang="en-US" sz="1800">
                  <a:solidFill>
                    <a:schemeClr val="dk2"/>
                  </a:solidFill>
                  <a:latin typeface="Bebas Neue"/>
                  <a:ea typeface="Bebas Neue"/>
                  <a:cs typeface="Bebas Neue"/>
                  <a:sym typeface="Bebas Neue"/>
                </a:rPr>
                <a:t>5</a:t>
              </a:r>
              <a:r>
                <a:rPr lang="en-US" sz="1800" smtClean="0">
                  <a:solidFill>
                    <a:schemeClr val="dk2"/>
                  </a:solidFill>
                  <a:latin typeface="Bebas Neue"/>
                  <a:ea typeface="Bebas Neue"/>
                  <a:cs typeface="Bebas Neue"/>
                  <a:sym typeface="Bebas Neue"/>
                </a:rPr>
                <a:t> </a:t>
              </a:r>
              <a:r>
                <a:rPr lang="en-US" sz="1800" dirty="0">
                  <a:solidFill>
                    <a:schemeClr val="dk2"/>
                  </a:solidFill>
                  <a:latin typeface="Bebas Neue"/>
                  <a:ea typeface="Bebas Neue"/>
                  <a:cs typeface="Bebas Neue"/>
                  <a:sym typeface="Bebas Neue"/>
                </a:rPr>
                <a:t>Crore</a:t>
              </a:r>
              <a:endParaRPr lang="en-GB" sz="18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5948" y="4314086"/>
              <a:ext cx="9941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Clr>
                  <a:schemeClr val="dk2"/>
                </a:buClr>
                <a:buSzPts val="3500"/>
              </a:pPr>
              <a:r>
                <a:rPr lang="en-US" sz="1800" dirty="0" smtClean="0">
                  <a:solidFill>
                    <a:schemeClr val="dk2"/>
                  </a:solidFill>
                  <a:latin typeface="Bebas Neue"/>
                  <a:ea typeface="Bebas Neue"/>
                  <a:cs typeface="Bebas Neue"/>
                  <a:sym typeface="Bebas Neue"/>
                </a:rPr>
                <a:t>12.5 </a:t>
              </a:r>
              <a:r>
                <a:rPr lang="en-US" sz="1800" dirty="0">
                  <a:solidFill>
                    <a:schemeClr val="dk2"/>
                  </a:solidFill>
                  <a:latin typeface="Bebas Neue"/>
                  <a:ea typeface="Bebas Neue"/>
                  <a:cs typeface="Bebas Neue"/>
                  <a:sym typeface="Bebas Neue"/>
                </a:rPr>
                <a:t>Crore</a:t>
              </a:r>
              <a:endParaRPr lang="en-GB" sz="1800" dirty="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</p:grp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1841922777"/>
              </p:ext>
            </p:extLst>
          </p:nvPr>
        </p:nvGraphicFramePr>
        <p:xfrm>
          <a:off x="5891800" y="454312"/>
          <a:ext cx="3153103" cy="1788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999351577"/>
              </p:ext>
            </p:extLst>
          </p:nvPr>
        </p:nvGraphicFramePr>
        <p:xfrm>
          <a:off x="5730136" y="2665013"/>
          <a:ext cx="3242442" cy="203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TextBox 1"/>
          <p:cNvSpPr txBox="1"/>
          <p:nvPr/>
        </p:nvSpPr>
        <p:spPr>
          <a:xfrm>
            <a:off x="8190745" y="3164083"/>
            <a:ext cx="914400" cy="470995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smtClean="0"/>
              <a:t>Operating </a:t>
            </a:r>
          </a:p>
          <a:p>
            <a:r>
              <a:rPr lang="en-US" dirty="0" smtClean="0"/>
              <a:t>Capital</a:t>
            </a:r>
            <a:endParaRPr lang="en-GB" sz="1100"/>
          </a:p>
        </p:txBody>
      </p:sp>
      <p:cxnSp>
        <p:nvCxnSpPr>
          <p:cNvPr id="23" name="Straight Connector 22"/>
          <p:cNvCxnSpPr>
            <a:stCxn id="20" idx="2"/>
          </p:cNvCxnSpPr>
          <p:nvPr/>
        </p:nvCxnSpPr>
        <p:spPr>
          <a:xfrm flipH="1" flipV="1">
            <a:off x="6299973" y="3878782"/>
            <a:ext cx="28437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7747326" y="3612218"/>
            <a:ext cx="284378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lowchart: Connector 19"/>
          <p:cNvSpPr/>
          <p:nvPr/>
        </p:nvSpPr>
        <p:spPr>
          <a:xfrm>
            <a:off x="6584351" y="3855923"/>
            <a:ext cx="45719" cy="45719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Flowchart: Connector 20"/>
          <p:cNvSpPr/>
          <p:nvPr/>
        </p:nvSpPr>
        <p:spPr>
          <a:xfrm>
            <a:off x="7720852" y="3589359"/>
            <a:ext cx="45719" cy="45719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6060073" y="3878782"/>
            <a:ext cx="239900" cy="3281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8031704" y="3456560"/>
            <a:ext cx="157913" cy="15565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36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89" y="207673"/>
            <a:ext cx="2601212" cy="481500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FUTURE PLANS</a:t>
            </a:r>
            <a:endParaRPr lang="en-GB" dirty="0">
              <a:solidFill>
                <a:schemeClr val="accent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36355" y="1147646"/>
            <a:ext cx="2105265" cy="2427270"/>
            <a:chOff x="206589" y="1291455"/>
            <a:chExt cx="2105265" cy="2427270"/>
          </a:xfrm>
        </p:grpSpPr>
        <p:sp>
          <p:nvSpPr>
            <p:cNvPr id="10" name="Rectangle: Rounded Corners 12">
              <a:extLst>
                <a:ext uri="{FF2B5EF4-FFF2-40B4-BE49-F238E27FC236}">
                  <a16:creationId xmlns:a16="http://schemas.microsoft.com/office/drawing/2014/main" id="{4A61C698-076D-44B5-BF8F-35FCB6C2D9A6}"/>
                </a:ext>
              </a:extLst>
            </p:cNvPr>
            <p:cNvSpPr/>
            <p:nvPr/>
          </p:nvSpPr>
          <p:spPr>
            <a:xfrm>
              <a:off x="378040" y="1291455"/>
              <a:ext cx="1933814" cy="2427270"/>
            </a:xfrm>
            <a:prstGeom prst="roundRect">
              <a:avLst>
                <a:gd name="adj" fmla="val 3862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206589" y="3263120"/>
              <a:ext cx="1970788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>
                <a:buClr>
                  <a:schemeClr val="dk2"/>
                </a:buClr>
                <a:buSzPts val="1800"/>
                <a:buFont typeface="Josefin Sans"/>
                <a:buNone/>
              </a:pPr>
              <a:r>
                <a:rPr lang="en-GB" sz="1050" dirty="0">
                  <a:solidFill>
                    <a:schemeClr val="bg2">
                      <a:lumMod val="75000"/>
                    </a:schemeClr>
                  </a:solidFill>
                  <a:latin typeface="Josefin Sans"/>
                  <a:ea typeface="Josefin Sans"/>
                  <a:cs typeface="Josefin Sans"/>
                </a:rPr>
                <a:t>Assessment of Back Pain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388574" y="1090379"/>
            <a:ext cx="1933814" cy="2423304"/>
            <a:chOff x="6787181" y="1057184"/>
            <a:chExt cx="1933814" cy="2423304"/>
          </a:xfrm>
        </p:grpSpPr>
        <p:grpSp>
          <p:nvGrpSpPr>
            <p:cNvPr id="14" name="Group 13"/>
            <p:cNvGrpSpPr/>
            <p:nvPr/>
          </p:nvGrpSpPr>
          <p:grpSpPr>
            <a:xfrm>
              <a:off x="6787181" y="1057184"/>
              <a:ext cx="1933814" cy="2423304"/>
              <a:chOff x="2809485" y="1156744"/>
              <a:chExt cx="1933814" cy="2423304"/>
            </a:xfrm>
          </p:grpSpPr>
          <p:sp>
            <p:nvSpPr>
              <p:cNvPr id="17" name="Rectangle: Rounded Corners 12">
                <a:extLst>
                  <a:ext uri="{FF2B5EF4-FFF2-40B4-BE49-F238E27FC236}">
                    <a16:creationId xmlns:a16="http://schemas.microsoft.com/office/drawing/2014/main" id="{4A61C698-076D-44B5-BF8F-35FCB6C2D9A6}"/>
                  </a:ext>
                </a:extLst>
              </p:cNvPr>
              <p:cNvSpPr/>
              <p:nvPr/>
            </p:nvSpPr>
            <p:spPr>
              <a:xfrm>
                <a:off x="2809485" y="1156744"/>
                <a:ext cx="1933814" cy="2423304"/>
              </a:xfrm>
              <a:prstGeom prst="roundRect">
                <a:avLst>
                  <a:gd name="adj" fmla="val 386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d-ID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847585" y="3118695"/>
                <a:ext cx="1865638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buClr>
                    <a:schemeClr val="dk2"/>
                  </a:buClr>
                  <a:buSzPts val="1800"/>
                  <a:buFont typeface="Josefin Sans"/>
                  <a:buNone/>
                </a:pPr>
                <a:r>
                  <a:rPr lang="en-GB" sz="1050" dirty="0" smtClean="0">
                    <a:solidFill>
                      <a:schemeClr val="bg2">
                        <a:lumMod val="75000"/>
                      </a:schemeClr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Paralysis Treatment</a:t>
                </a:r>
                <a:endParaRPr lang="en-GB" sz="1050" dirty="0">
                  <a:solidFill>
                    <a:schemeClr val="bg2">
                      <a:lumMod val="75000"/>
                    </a:schemeClr>
                  </a:solidFill>
                  <a:latin typeface="Josefin Sans"/>
                  <a:ea typeface="Josefin Sans"/>
                  <a:cs typeface="Josefin Sans"/>
                  <a:sym typeface="Josefin Sans"/>
                </a:endParaRPr>
              </a:p>
            </p:txBody>
          </p:sp>
        </p:grp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6956" y="1118416"/>
              <a:ext cx="1794264" cy="1839486"/>
            </a:xfrm>
            <a:custGeom>
              <a:avLst/>
              <a:gdLst>
                <a:gd name="connsiteX0" fmla="*/ 138263 w 3001148"/>
                <a:gd name="connsiteY0" fmla="*/ 0 h 3055156"/>
                <a:gd name="connsiteX1" fmla="*/ 2862885 w 3001148"/>
                <a:gd name="connsiteY1" fmla="*/ 0 h 3055156"/>
                <a:gd name="connsiteX2" fmla="*/ 3001148 w 3001148"/>
                <a:gd name="connsiteY2" fmla="*/ 138263 h 3055156"/>
                <a:gd name="connsiteX3" fmla="*/ 3001148 w 3001148"/>
                <a:gd name="connsiteY3" fmla="*/ 2916893 h 3055156"/>
                <a:gd name="connsiteX4" fmla="*/ 2862885 w 3001148"/>
                <a:gd name="connsiteY4" fmla="*/ 3055156 h 3055156"/>
                <a:gd name="connsiteX5" fmla="*/ 138263 w 3001148"/>
                <a:gd name="connsiteY5" fmla="*/ 3055156 h 3055156"/>
                <a:gd name="connsiteX6" fmla="*/ 0 w 3001148"/>
                <a:gd name="connsiteY6" fmla="*/ 2916893 h 3055156"/>
                <a:gd name="connsiteX7" fmla="*/ 0 w 3001148"/>
                <a:gd name="connsiteY7" fmla="*/ 138263 h 3055156"/>
                <a:gd name="connsiteX8" fmla="*/ 138263 w 3001148"/>
                <a:gd name="connsiteY8" fmla="*/ 0 h 305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01148" h="3055156">
                  <a:moveTo>
                    <a:pt x="138263" y="0"/>
                  </a:moveTo>
                  <a:lnTo>
                    <a:pt x="2862885" y="0"/>
                  </a:lnTo>
                  <a:cubicBezTo>
                    <a:pt x="2939246" y="0"/>
                    <a:pt x="3001148" y="61902"/>
                    <a:pt x="3001148" y="138263"/>
                  </a:cubicBezTo>
                  <a:lnTo>
                    <a:pt x="3001148" y="2916893"/>
                  </a:lnTo>
                  <a:cubicBezTo>
                    <a:pt x="3001148" y="2993254"/>
                    <a:pt x="2939246" y="3055156"/>
                    <a:pt x="2862885" y="3055156"/>
                  </a:cubicBezTo>
                  <a:lnTo>
                    <a:pt x="138263" y="3055156"/>
                  </a:lnTo>
                  <a:cubicBezTo>
                    <a:pt x="61902" y="3055156"/>
                    <a:pt x="0" y="2993254"/>
                    <a:pt x="0" y="2916893"/>
                  </a:cubicBezTo>
                  <a:lnTo>
                    <a:pt x="0" y="138263"/>
                  </a:lnTo>
                  <a:cubicBezTo>
                    <a:pt x="0" y="61902"/>
                    <a:pt x="61902" y="0"/>
                    <a:pt x="13826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</p:pic>
      </p:grpSp>
      <p:sp>
        <p:nvSpPr>
          <p:cNvPr id="15" name="Rectangle 14"/>
          <p:cNvSpPr/>
          <p:nvPr/>
        </p:nvSpPr>
        <p:spPr>
          <a:xfrm>
            <a:off x="-49462" y="3832364"/>
            <a:ext cx="266845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dk2"/>
              </a:buClr>
              <a:buSzPts val="1800"/>
            </a:pPr>
            <a:r>
              <a:rPr lang="en-GB" sz="1100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Analyse functional </a:t>
            </a:r>
            <a:r>
              <a:rPr lang="en-GB" sz="1100" dirty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relationship between poor foot function and chronic low back </a:t>
            </a:r>
            <a:r>
              <a:rPr lang="en-GB" sz="1100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pain. We aim to evaluate </a:t>
            </a:r>
            <a:r>
              <a:rPr lang="en-GB" sz="1100" dirty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and modify orthotics in the treatment for back pain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3042219" y="1147646"/>
            <a:ext cx="2149778" cy="2427270"/>
            <a:chOff x="3151276" y="1003638"/>
            <a:chExt cx="2149778" cy="2427270"/>
          </a:xfrm>
        </p:grpSpPr>
        <p:grpSp>
          <p:nvGrpSpPr>
            <p:cNvPr id="12" name="Group 11"/>
            <p:cNvGrpSpPr/>
            <p:nvPr/>
          </p:nvGrpSpPr>
          <p:grpSpPr>
            <a:xfrm>
              <a:off x="3151276" y="1003638"/>
              <a:ext cx="2149778" cy="2427270"/>
              <a:chOff x="2631621" y="1156744"/>
              <a:chExt cx="2149778" cy="2427270"/>
            </a:xfrm>
          </p:grpSpPr>
          <p:sp>
            <p:nvSpPr>
              <p:cNvPr id="8" name="Rectangle: Rounded Corners 12">
                <a:extLst>
                  <a:ext uri="{FF2B5EF4-FFF2-40B4-BE49-F238E27FC236}">
                    <a16:creationId xmlns:a16="http://schemas.microsoft.com/office/drawing/2014/main" id="{4A61C698-076D-44B5-BF8F-35FCB6C2D9A6}"/>
                  </a:ext>
                </a:extLst>
              </p:cNvPr>
              <p:cNvSpPr/>
              <p:nvPr/>
            </p:nvSpPr>
            <p:spPr>
              <a:xfrm>
                <a:off x="2809485" y="1156744"/>
                <a:ext cx="1933814" cy="2427270"/>
              </a:xfrm>
              <a:prstGeom prst="roundRect">
                <a:avLst>
                  <a:gd name="adj" fmla="val 386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d-ID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2631621" y="3118695"/>
                <a:ext cx="2149778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r">
                  <a:buClr>
                    <a:schemeClr val="dk2"/>
                  </a:buClr>
                  <a:buSzPts val="1800"/>
                  <a:buFont typeface="Josefin Sans"/>
                  <a:buNone/>
                </a:pPr>
                <a:r>
                  <a:rPr lang="en-GB" sz="1050" dirty="0" smtClean="0">
                    <a:solidFill>
                      <a:schemeClr val="bg2">
                        <a:lumMod val="75000"/>
                      </a:schemeClr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Testing </a:t>
                </a:r>
                <a:r>
                  <a:rPr lang="en-GB" sz="1050" dirty="0">
                    <a:solidFill>
                      <a:schemeClr val="bg2">
                        <a:lumMod val="75000"/>
                      </a:schemeClr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of sports performance</a:t>
                </a:r>
              </a:p>
            </p:txBody>
          </p:sp>
        </p:grp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858" y="1064871"/>
              <a:ext cx="1764378" cy="1839486"/>
            </a:xfrm>
            <a:custGeom>
              <a:avLst/>
              <a:gdLst>
                <a:gd name="connsiteX0" fmla="*/ 138263 w 3001148"/>
                <a:gd name="connsiteY0" fmla="*/ 0 h 3055156"/>
                <a:gd name="connsiteX1" fmla="*/ 2862885 w 3001148"/>
                <a:gd name="connsiteY1" fmla="*/ 0 h 3055156"/>
                <a:gd name="connsiteX2" fmla="*/ 3001148 w 3001148"/>
                <a:gd name="connsiteY2" fmla="*/ 138263 h 3055156"/>
                <a:gd name="connsiteX3" fmla="*/ 3001148 w 3001148"/>
                <a:gd name="connsiteY3" fmla="*/ 2916893 h 3055156"/>
                <a:gd name="connsiteX4" fmla="*/ 2862885 w 3001148"/>
                <a:gd name="connsiteY4" fmla="*/ 3055156 h 3055156"/>
                <a:gd name="connsiteX5" fmla="*/ 138263 w 3001148"/>
                <a:gd name="connsiteY5" fmla="*/ 3055156 h 3055156"/>
                <a:gd name="connsiteX6" fmla="*/ 0 w 3001148"/>
                <a:gd name="connsiteY6" fmla="*/ 2916893 h 3055156"/>
                <a:gd name="connsiteX7" fmla="*/ 0 w 3001148"/>
                <a:gd name="connsiteY7" fmla="*/ 138263 h 3055156"/>
                <a:gd name="connsiteX8" fmla="*/ 138263 w 3001148"/>
                <a:gd name="connsiteY8" fmla="*/ 0 h 305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01148" h="3055156">
                  <a:moveTo>
                    <a:pt x="138263" y="0"/>
                  </a:moveTo>
                  <a:lnTo>
                    <a:pt x="2862885" y="0"/>
                  </a:lnTo>
                  <a:cubicBezTo>
                    <a:pt x="2939246" y="0"/>
                    <a:pt x="3001148" y="61902"/>
                    <a:pt x="3001148" y="138263"/>
                  </a:cubicBezTo>
                  <a:lnTo>
                    <a:pt x="3001148" y="2916893"/>
                  </a:lnTo>
                  <a:cubicBezTo>
                    <a:pt x="3001148" y="2993254"/>
                    <a:pt x="2939246" y="3055156"/>
                    <a:pt x="2862885" y="3055156"/>
                  </a:cubicBezTo>
                  <a:lnTo>
                    <a:pt x="138263" y="3055156"/>
                  </a:lnTo>
                  <a:cubicBezTo>
                    <a:pt x="61902" y="3055156"/>
                    <a:pt x="0" y="2993254"/>
                    <a:pt x="0" y="2916893"/>
                  </a:cubicBezTo>
                  <a:lnTo>
                    <a:pt x="0" y="138263"/>
                  </a:lnTo>
                  <a:cubicBezTo>
                    <a:pt x="0" y="61902"/>
                    <a:pt x="61902" y="0"/>
                    <a:pt x="138263" y="0"/>
                  </a:cubicBezTo>
                  <a:close/>
                </a:path>
              </a:pathLst>
            </a:custGeom>
          </p:spPr>
        </p:pic>
      </p:grpSp>
      <p:sp>
        <p:nvSpPr>
          <p:cNvPr id="22" name="Rectangle 21"/>
          <p:cNvSpPr/>
          <p:nvPr/>
        </p:nvSpPr>
        <p:spPr>
          <a:xfrm>
            <a:off x="3042219" y="3832365"/>
            <a:ext cx="247475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dk2"/>
              </a:buClr>
              <a:buSzPts val="1800"/>
            </a:pPr>
            <a:r>
              <a:rPr lang="en-GB" sz="1100" dirty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Gain unmatched insight into athletes' biomechanics and </a:t>
            </a:r>
            <a:r>
              <a:rPr lang="en-GB" sz="1100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balance</a:t>
            </a:r>
          </a:p>
          <a:p>
            <a:pPr algn="ctr">
              <a:buClr>
                <a:schemeClr val="dk2"/>
              </a:buClr>
              <a:buSzPts val="1800"/>
            </a:pPr>
            <a:r>
              <a:rPr lang="en-GB" sz="1100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We aim to </a:t>
            </a:r>
            <a:r>
              <a:rPr lang="en-GB" sz="1100" dirty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detect asymmetries, develop injury prevention protocols, and optimize sports performance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24" y="1208879"/>
            <a:ext cx="1764378" cy="1839486"/>
          </a:xfrm>
          <a:custGeom>
            <a:avLst/>
            <a:gdLst>
              <a:gd name="connsiteX0" fmla="*/ 138263 w 3001148"/>
              <a:gd name="connsiteY0" fmla="*/ 0 h 3055156"/>
              <a:gd name="connsiteX1" fmla="*/ 2862885 w 3001148"/>
              <a:gd name="connsiteY1" fmla="*/ 0 h 3055156"/>
              <a:gd name="connsiteX2" fmla="*/ 3001148 w 3001148"/>
              <a:gd name="connsiteY2" fmla="*/ 138263 h 3055156"/>
              <a:gd name="connsiteX3" fmla="*/ 3001148 w 3001148"/>
              <a:gd name="connsiteY3" fmla="*/ 2916893 h 3055156"/>
              <a:gd name="connsiteX4" fmla="*/ 2862885 w 3001148"/>
              <a:gd name="connsiteY4" fmla="*/ 3055156 h 3055156"/>
              <a:gd name="connsiteX5" fmla="*/ 138263 w 3001148"/>
              <a:gd name="connsiteY5" fmla="*/ 3055156 h 3055156"/>
              <a:gd name="connsiteX6" fmla="*/ 0 w 3001148"/>
              <a:gd name="connsiteY6" fmla="*/ 2916893 h 3055156"/>
              <a:gd name="connsiteX7" fmla="*/ 0 w 3001148"/>
              <a:gd name="connsiteY7" fmla="*/ 138263 h 3055156"/>
              <a:gd name="connsiteX8" fmla="*/ 138263 w 3001148"/>
              <a:gd name="connsiteY8" fmla="*/ 0 h 305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01148" h="3055156">
                <a:moveTo>
                  <a:pt x="138263" y="0"/>
                </a:moveTo>
                <a:lnTo>
                  <a:pt x="2862885" y="0"/>
                </a:lnTo>
                <a:cubicBezTo>
                  <a:pt x="2939246" y="0"/>
                  <a:pt x="3001148" y="61902"/>
                  <a:pt x="3001148" y="138263"/>
                </a:cubicBezTo>
                <a:lnTo>
                  <a:pt x="3001148" y="2916893"/>
                </a:lnTo>
                <a:cubicBezTo>
                  <a:pt x="3001148" y="2993254"/>
                  <a:pt x="2939246" y="3055156"/>
                  <a:pt x="2862885" y="3055156"/>
                </a:cubicBezTo>
                <a:lnTo>
                  <a:pt x="138263" y="3055156"/>
                </a:lnTo>
                <a:cubicBezTo>
                  <a:pt x="61902" y="3055156"/>
                  <a:pt x="0" y="2993254"/>
                  <a:pt x="0" y="2916893"/>
                </a:cubicBezTo>
                <a:lnTo>
                  <a:pt x="0" y="138263"/>
                </a:lnTo>
                <a:cubicBezTo>
                  <a:pt x="0" y="61902"/>
                  <a:pt x="61902" y="0"/>
                  <a:pt x="138263" y="0"/>
                </a:cubicBezTo>
                <a:close/>
              </a:path>
            </a:pathLst>
          </a:custGeom>
        </p:spPr>
      </p:pic>
      <p:sp>
        <p:nvSpPr>
          <p:cNvPr id="25" name="Rectangle 24"/>
          <p:cNvSpPr/>
          <p:nvPr/>
        </p:nvSpPr>
        <p:spPr>
          <a:xfrm>
            <a:off x="6176905" y="3832365"/>
            <a:ext cx="247475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dk2"/>
              </a:buClr>
              <a:buSzPts val="1800"/>
            </a:pPr>
            <a:r>
              <a:rPr lang="en-GB" sz="1100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We aim to develop pressure </a:t>
            </a:r>
            <a:r>
              <a:rPr lang="en-GB" sz="1100" dirty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sensing mat solution designed to capture static and dynamic pressure measurement data for foot function </a:t>
            </a:r>
            <a:r>
              <a:rPr lang="en-GB" sz="1100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&amp; </a:t>
            </a:r>
            <a:r>
              <a:rPr lang="en-GB" sz="1100" dirty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gait </a:t>
            </a:r>
            <a:r>
              <a:rPr lang="en-GB" sz="1100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analysis of Paralysis Patients</a:t>
            </a:r>
            <a:endParaRPr lang="en-GB" sz="1100" dirty="0">
              <a:solidFill>
                <a:schemeClr val="dk2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11998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0" name="Google Shape;2130;p60"/>
          <p:cNvSpPr/>
          <p:nvPr/>
        </p:nvSpPr>
        <p:spPr>
          <a:xfrm rot="-3089889">
            <a:off x="5922711" y="1293409"/>
            <a:ext cx="3161250" cy="2943791"/>
          </a:xfrm>
          <a:custGeom>
            <a:avLst/>
            <a:gdLst/>
            <a:ahLst/>
            <a:cxnLst/>
            <a:rect l="l" t="t" r="r" b="b"/>
            <a:pathLst>
              <a:path w="204486" h="183193" extrusionOk="0">
                <a:moveTo>
                  <a:pt x="62462" y="0"/>
                </a:moveTo>
                <a:cubicBezTo>
                  <a:pt x="61703" y="0"/>
                  <a:pt x="60909" y="29"/>
                  <a:pt x="60075" y="89"/>
                </a:cubicBezTo>
                <a:cubicBezTo>
                  <a:pt x="45262" y="1184"/>
                  <a:pt x="30011" y="11233"/>
                  <a:pt x="23111" y="24759"/>
                </a:cubicBezTo>
                <a:cubicBezTo>
                  <a:pt x="13472" y="43680"/>
                  <a:pt x="25575" y="54331"/>
                  <a:pt x="25438" y="85436"/>
                </a:cubicBezTo>
                <a:cubicBezTo>
                  <a:pt x="25219" y="125906"/>
                  <a:pt x="1" y="142883"/>
                  <a:pt x="9256" y="154794"/>
                </a:cubicBezTo>
                <a:cubicBezTo>
                  <a:pt x="11694" y="157925"/>
                  <a:pt x="15046" y="158925"/>
                  <a:pt x="19361" y="158925"/>
                </a:cubicBezTo>
                <a:cubicBezTo>
                  <a:pt x="26988" y="158925"/>
                  <a:pt x="37625" y="155802"/>
                  <a:pt x="51556" y="155802"/>
                </a:cubicBezTo>
                <a:cubicBezTo>
                  <a:pt x="58414" y="155802"/>
                  <a:pt x="66071" y="156559"/>
                  <a:pt x="74560" y="158819"/>
                </a:cubicBezTo>
                <a:cubicBezTo>
                  <a:pt x="103475" y="166540"/>
                  <a:pt x="104871" y="181764"/>
                  <a:pt x="128283" y="183106"/>
                </a:cubicBezTo>
                <a:cubicBezTo>
                  <a:pt x="129322" y="183164"/>
                  <a:pt x="130368" y="183192"/>
                  <a:pt x="131419" y="183192"/>
                </a:cubicBezTo>
                <a:cubicBezTo>
                  <a:pt x="154284" y="183192"/>
                  <a:pt x="179333" y="169718"/>
                  <a:pt x="184935" y="151289"/>
                </a:cubicBezTo>
                <a:cubicBezTo>
                  <a:pt x="189042" y="137845"/>
                  <a:pt x="179294" y="134039"/>
                  <a:pt x="180307" y="114297"/>
                </a:cubicBezTo>
                <a:cubicBezTo>
                  <a:pt x="181512" y="91323"/>
                  <a:pt x="204485" y="79413"/>
                  <a:pt x="198762" y="61724"/>
                </a:cubicBezTo>
                <a:cubicBezTo>
                  <a:pt x="195038" y="50114"/>
                  <a:pt x="181813" y="53592"/>
                  <a:pt x="168698" y="35712"/>
                </a:cubicBezTo>
                <a:cubicBezTo>
                  <a:pt x="158265" y="21501"/>
                  <a:pt x="163057" y="14464"/>
                  <a:pt x="154843" y="8577"/>
                </a:cubicBezTo>
                <a:cubicBezTo>
                  <a:pt x="151826" y="6406"/>
                  <a:pt x="148741" y="5594"/>
                  <a:pt x="145453" y="5594"/>
                </a:cubicBezTo>
                <a:cubicBezTo>
                  <a:pt x="135636" y="5594"/>
                  <a:pt x="124006" y="12837"/>
                  <a:pt x="106955" y="12837"/>
                </a:cubicBezTo>
                <a:cubicBezTo>
                  <a:pt x="103846" y="12837"/>
                  <a:pt x="100558" y="12596"/>
                  <a:pt x="97068" y="12027"/>
                </a:cubicBezTo>
                <a:cubicBezTo>
                  <a:pt x="78406" y="8994"/>
                  <a:pt x="75913" y="0"/>
                  <a:pt x="624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31" name="Google Shape;2131;p60"/>
          <p:cNvSpPr txBox="1">
            <a:spLocks noGrp="1"/>
          </p:cNvSpPr>
          <p:nvPr>
            <p:ph type="title"/>
          </p:nvPr>
        </p:nvSpPr>
        <p:spPr>
          <a:xfrm>
            <a:off x="718400" y="348467"/>
            <a:ext cx="7707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TARGET </a:t>
            </a:r>
            <a:r>
              <a:rPr lang="en" dirty="0" smtClean="0"/>
              <a:t>-2025</a:t>
            </a:r>
            <a:endParaRPr dirty="0"/>
          </a:p>
        </p:txBody>
      </p:sp>
      <p:sp>
        <p:nvSpPr>
          <p:cNvPr id="2132" name="Google Shape;2132;p60"/>
          <p:cNvSpPr txBox="1">
            <a:spLocks noGrp="1"/>
          </p:cNvSpPr>
          <p:nvPr>
            <p:ph type="subTitle" idx="4294967295"/>
          </p:nvPr>
        </p:nvSpPr>
        <p:spPr>
          <a:xfrm>
            <a:off x="1352593" y="1074978"/>
            <a:ext cx="2042614" cy="34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chemeClr val="accent1"/>
                </a:solidFill>
              </a:rPr>
              <a:t>AGE PERSONA</a:t>
            </a:r>
            <a:endParaRPr sz="1800" b="1" dirty="0">
              <a:solidFill>
                <a:schemeClr val="accent1"/>
              </a:solidFill>
            </a:endParaRPr>
          </a:p>
        </p:txBody>
      </p:sp>
      <p:sp>
        <p:nvSpPr>
          <p:cNvPr id="2133" name="Google Shape;2133;p60"/>
          <p:cNvSpPr/>
          <p:nvPr/>
        </p:nvSpPr>
        <p:spPr>
          <a:xfrm>
            <a:off x="4058225" y="884775"/>
            <a:ext cx="981000" cy="79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34" name="Google Shape;2134;p60"/>
          <p:cNvSpPr txBox="1">
            <a:spLocks noGrp="1"/>
          </p:cNvSpPr>
          <p:nvPr>
            <p:ph type="subTitle" idx="4294967295"/>
          </p:nvPr>
        </p:nvSpPr>
        <p:spPr>
          <a:xfrm>
            <a:off x="5925000" y="2495567"/>
            <a:ext cx="3219000" cy="92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b="1" dirty="0">
                <a:solidFill>
                  <a:schemeClr val="accent1"/>
                </a:solidFill>
              </a:rPr>
              <a:t>10000</a:t>
            </a:r>
            <a:endParaRPr sz="1200" b="1" dirty="0">
              <a:solidFill>
                <a:schemeClr val="accent1"/>
              </a:solidFill>
            </a:endParaRPr>
          </a:p>
        </p:txBody>
      </p:sp>
      <p:sp>
        <p:nvSpPr>
          <p:cNvPr id="2135" name="Google Shape;2135;p60"/>
          <p:cNvSpPr txBox="1"/>
          <p:nvPr/>
        </p:nvSpPr>
        <p:spPr>
          <a:xfrm>
            <a:off x="6097500" y="2152350"/>
            <a:ext cx="287400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306645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REGISTERED USERS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3653C1-18CD-46BD-AB97-B969D11A31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79" b="3289"/>
          <a:stretch/>
        </p:blipFill>
        <p:spPr>
          <a:xfrm>
            <a:off x="1152942" y="1373134"/>
            <a:ext cx="4585477" cy="3164631"/>
          </a:xfrm>
          <a:prstGeom prst="rect">
            <a:avLst/>
          </a:prstGeom>
        </p:spPr>
      </p:pic>
      <p:sp>
        <p:nvSpPr>
          <p:cNvPr id="6" name="Google Shape;256;p39">
            <a:extLst>
              <a:ext uri="{FF2B5EF4-FFF2-40B4-BE49-F238E27FC236}">
                <a16:creationId xmlns:a16="http://schemas.microsoft.com/office/drawing/2014/main" id="{933C8FAD-609F-400A-824A-14C09FB87260}"/>
              </a:ext>
            </a:extLst>
          </p:cNvPr>
          <p:cNvSpPr txBox="1">
            <a:spLocks/>
          </p:cNvSpPr>
          <p:nvPr/>
        </p:nvSpPr>
        <p:spPr>
          <a:xfrm>
            <a:off x="-373731" y="4748418"/>
            <a:ext cx="2249525" cy="42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6645"/>
              </a:buClr>
              <a:buSzPts val="1600"/>
              <a:buFont typeface="Montserrat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C9C9C9">
                    <a:lumMod val="50000"/>
                  </a:srgbClr>
                </a:solidFill>
                <a:effectLst/>
                <a:uLnTx/>
                <a:uFillTx/>
                <a:latin typeface="Montserrat"/>
                <a:cs typeface="Montserrat"/>
                <a:sym typeface="Montserrat"/>
              </a:rPr>
              <a:t>HAEGL -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6163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66"/>
          <p:cNvSpPr txBox="1">
            <a:spLocks noGrp="1"/>
          </p:cNvSpPr>
          <p:nvPr>
            <p:ph type="title"/>
          </p:nvPr>
        </p:nvSpPr>
        <p:spPr>
          <a:xfrm>
            <a:off x="3693600" y="1730650"/>
            <a:ext cx="5450400" cy="1662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dirty="0" smtClean="0"/>
              <a:t>THANK YOU</a:t>
            </a:r>
            <a:endParaRPr sz="9600" dirty="0"/>
          </a:p>
        </p:txBody>
      </p:sp>
      <p:sp>
        <p:nvSpPr>
          <p:cNvPr id="11" name="Google Shape;845;p66">
            <a:extLst>
              <a:ext uri="{FF2B5EF4-FFF2-40B4-BE49-F238E27FC236}">
                <a16:creationId xmlns:a16="http://schemas.microsoft.com/office/drawing/2014/main" id="{78530362-CC16-472F-BD6A-26D8A93ED8D7}"/>
              </a:ext>
            </a:extLst>
          </p:cNvPr>
          <p:cNvSpPr txBox="1">
            <a:spLocks/>
          </p:cNvSpPr>
          <p:nvPr/>
        </p:nvSpPr>
        <p:spPr>
          <a:xfrm>
            <a:off x="3765038" y="629725"/>
            <a:ext cx="5450400" cy="1100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Bebas Neue"/>
              <a:buNone/>
              <a:defRPr sz="120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Bebas Neue"/>
              <a:buNone/>
              <a:defRPr sz="120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Bebas Neue"/>
              <a:buNone/>
              <a:defRPr sz="120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Bebas Neue"/>
              <a:buNone/>
              <a:defRPr sz="120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Bebas Neue"/>
              <a:buNone/>
              <a:defRPr sz="120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Bebas Neue"/>
              <a:buNone/>
              <a:defRPr sz="120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Bebas Neue"/>
              <a:buNone/>
              <a:defRPr sz="120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Bebas Neue"/>
              <a:buNone/>
              <a:defRPr sz="120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Bebas Neue"/>
              <a:buNone/>
              <a:defRPr sz="12000" b="0" i="0" u="none" strike="noStrike" cap="none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lang="en" sz="4000" b="1" dirty="0"/>
          </a:p>
        </p:txBody>
      </p:sp>
      <p:sp>
        <p:nvSpPr>
          <p:cNvPr id="5" name="Google Shape;191;p35">
            <a:extLst>
              <a:ext uri="{FF2B5EF4-FFF2-40B4-BE49-F238E27FC236}">
                <a16:creationId xmlns:a16="http://schemas.microsoft.com/office/drawing/2014/main" id="{2383B31A-0564-44ED-A37E-3814CE08D3B0}"/>
              </a:ext>
            </a:extLst>
          </p:cNvPr>
          <p:cNvSpPr txBox="1">
            <a:spLocks/>
          </p:cNvSpPr>
          <p:nvPr/>
        </p:nvSpPr>
        <p:spPr>
          <a:xfrm>
            <a:off x="6881023" y="4702500"/>
            <a:ext cx="1885763" cy="44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15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pPr marL="0" indent="0"/>
            <a:r>
              <a:rPr lang="en-US" sz="1100" dirty="0">
                <a:solidFill>
                  <a:srgbClr val="2B2A2E"/>
                </a:solidFill>
              </a:rPr>
              <a:t>HAE</a:t>
            </a:r>
            <a:r>
              <a:rPr lang="en-US" sz="1100" dirty="0">
                <a:solidFill>
                  <a:srgbClr val="FF0000"/>
                </a:solidFill>
              </a:rPr>
              <a:t>GL</a:t>
            </a:r>
            <a:r>
              <a:rPr lang="en-US" sz="1100" dirty="0"/>
              <a:t>-CONFIDENTIAL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924711"/>
              </p:ext>
            </p:extLst>
          </p:nvPr>
        </p:nvGraphicFramePr>
        <p:xfrm>
          <a:off x="181234" y="292614"/>
          <a:ext cx="8719752" cy="5243636"/>
        </p:xfrm>
        <a:graphic>
          <a:graphicData uri="http://schemas.openxmlformats.org/drawingml/2006/table">
            <a:tbl>
              <a:tblPr firstRow="1" bandRow="1">
                <a:tableStyleId>{2543AE7E-0ABF-4B1D-A40A-1C7EE640CD22}</a:tableStyleId>
              </a:tblPr>
              <a:tblGrid>
                <a:gridCol w="1453292">
                  <a:extLst>
                    <a:ext uri="{9D8B030D-6E8A-4147-A177-3AD203B41FA5}">
                      <a16:colId xmlns:a16="http://schemas.microsoft.com/office/drawing/2014/main" val="2533549312"/>
                    </a:ext>
                  </a:extLst>
                </a:gridCol>
                <a:gridCol w="1453292">
                  <a:extLst>
                    <a:ext uri="{9D8B030D-6E8A-4147-A177-3AD203B41FA5}">
                      <a16:colId xmlns:a16="http://schemas.microsoft.com/office/drawing/2014/main" val="3931868102"/>
                    </a:ext>
                  </a:extLst>
                </a:gridCol>
                <a:gridCol w="1381209">
                  <a:extLst>
                    <a:ext uri="{9D8B030D-6E8A-4147-A177-3AD203B41FA5}">
                      <a16:colId xmlns:a16="http://schemas.microsoft.com/office/drawing/2014/main" val="2665014953"/>
                    </a:ext>
                  </a:extLst>
                </a:gridCol>
                <a:gridCol w="1515762">
                  <a:extLst>
                    <a:ext uri="{9D8B030D-6E8A-4147-A177-3AD203B41FA5}">
                      <a16:colId xmlns:a16="http://schemas.microsoft.com/office/drawing/2014/main" val="2785456302"/>
                    </a:ext>
                  </a:extLst>
                </a:gridCol>
                <a:gridCol w="1462905">
                  <a:extLst>
                    <a:ext uri="{9D8B030D-6E8A-4147-A177-3AD203B41FA5}">
                      <a16:colId xmlns:a16="http://schemas.microsoft.com/office/drawing/2014/main" val="165065680"/>
                    </a:ext>
                  </a:extLst>
                </a:gridCol>
                <a:gridCol w="1453292">
                  <a:extLst>
                    <a:ext uri="{9D8B030D-6E8A-4147-A177-3AD203B41FA5}">
                      <a16:colId xmlns:a16="http://schemas.microsoft.com/office/drawing/2014/main" val="219614122"/>
                    </a:ext>
                  </a:extLst>
                </a:gridCol>
              </a:tblGrid>
              <a:tr h="163915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56268793"/>
                  </a:ext>
                </a:extLst>
              </a:tr>
              <a:tr h="354227"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</a:rPr>
                        <a:t>Gautam</a:t>
                      </a:r>
                      <a:r>
                        <a:rPr lang="en-US" sz="1050" b="1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</a:rPr>
                        <a:t> Shigaonkar</a:t>
                      </a:r>
                    </a:p>
                    <a:p>
                      <a:r>
                        <a:rPr lang="en-US" sz="800" b="1" dirty="0" smtClean="0">
                          <a:solidFill>
                            <a:srgbClr val="676767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Co-Founder CEO</a:t>
                      </a:r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</a:rPr>
                        <a:t>Neha </a:t>
                      </a:r>
                      <a:r>
                        <a:rPr lang="en-US" sz="1050" b="1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</a:rPr>
                        <a:t>Pudakalakatti</a:t>
                      </a:r>
                      <a:endParaRPr lang="en-US" sz="1050" b="1" dirty="0" smtClean="0">
                        <a:solidFill>
                          <a:srgbClr val="676767"/>
                        </a:solidFill>
                        <a:latin typeface="Open Sans Light" panose="020B0604020202020204" charset="0"/>
                        <a:ea typeface="Open Sans Light" panose="020B0604020202020204" charset="0"/>
                        <a:cs typeface="Open Sans Light" panose="020B0604020202020204" charset="0"/>
                      </a:endParaRP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000" b="1" dirty="0" smtClean="0">
                          <a:solidFill>
                            <a:srgbClr val="676767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 </a:t>
                      </a:r>
                      <a:r>
                        <a:rPr lang="en-US" sz="80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Arial"/>
                        </a:rPr>
                        <a:t>Co-Founder</a:t>
                      </a:r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</a:rPr>
                        <a:t>Dr</a:t>
                      </a:r>
                      <a:r>
                        <a:rPr lang="en-US" sz="1050" b="1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</a:rPr>
                        <a:t> Ramakrishna S</a:t>
                      </a: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80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Arial"/>
                        </a:rPr>
                        <a:t>Research Head </a:t>
                      </a:r>
                    </a:p>
                    <a:p>
                      <a:endParaRPr lang="en-US" sz="1000" b="1" dirty="0" smtClean="0">
                        <a:solidFill>
                          <a:srgbClr val="676767"/>
                        </a:solidFill>
                        <a:latin typeface="Open Sans Semibold" panose="020B0706030804020204" pitchFamily="34" charset="0"/>
                        <a:ea typeface="Open Sans Semibold" panose="020B0706030804020204" pitchFamily="34" charset="0"/>
                        <a:cs typeface="Open Sans Semibold" panose="020B0706030804020204" pitchFamily="34" charset="0"/>
                      </a:endParaRPr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00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Shivanand</a:t>
                      </a:r>
                      <a:r>
                        <a:rPr lang="en-US" sz="100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 C</a:t>
                      </a: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80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Arial"/>
                        </a:rPr>
                        <a:t>Business Head </a:t>
                      </a: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GB" sz="1050" b="1" i="0" u="none" strike="noStrike" cap="none" dirty="0">
                        <a:solidFill>
                          <a:srgbClr val="676767"/>
                        </a:solidFill>
                        <a:latin typeface="Open Sans Light" panose="020B0604020202020204" charset="0"/>
                        <a:ea typeface="Open Sans Light" panose="020B0604020202020204" charset="0"/>
                        <a:cs typeface="Open Sans Light" panose="020B0604020202020204" charset="0"/>
                        <a:sym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Karthik</a:t>
                      </a:r>
                      <a:r>
                        <a:rPr lang="en-US" sz="105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 Bhat</a:t>
                      </a: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80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Arial"/>
                        </a:rPr>
                        <a:t>Senior Software Developer</a:t>
                      </a:r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GB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Renuka</a:t>
                      </a:r>
                      <a:r>
                        <a:rPr lang="en-GB" sz="105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 </a:t>
                      </a:r>
                      <a:r>
                        <a:rPr lang="en-GB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Ganiger</a:t>
                      </a:r>
                      <a:endParaRPr lang="en-GB" sz="1050" b="1" i="0" u="none" strike="noStrike" cap="none" dirty="0" smtClean="0">
                        <a:solidFill>
                          <a:srgbClr val="676767"/>
                        </a:solidFill>
                        <a:latin typeface="Open Sans Light" panose="020B0604020202020204" charset="0"/>
                        <a:ea typeface="Open Sans Light" panose="020B0604020202020204" charset="0"/>
                        <a:cs typeface="Open Sans Light" panose="020B0604020202020204" charset="0"/>
                        <a:sym typeface="Arial"/>
                      </a:endParaRP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GB" sz="140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 </a:t>
                      </a:r>
                      <a:r>
                        <a:rPr lang="en-GB" sz="80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Design Engineer</a:t>
                      </a: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GB" sz="1400" b="1" i="0" u="none" strike="noStrike" cap="none" dirty="0">
                        <a:solidFill>
                          <a:srgbClr val="676767"/>
                        </a:solidFill>
                        <a:latin typeface="Open Sans Light" panose="020B0604020202020204" charset="0"/>
                        <a:ea typeface="Open Sans Light" panose="020B0604020202020204" charset="0"/>
                        <a:cs typeface="Open Sans Light" panose="020B0604020202020204" charset="0"/>
                        <a:sym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90138435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7756386"/>
                  </a:ext>
                </a:extLst>
              </a:tr>
              <a:tr h="1320743"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GB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Raghuraj</a:t>
                      </a:r>
                      <a:r>
                        <a:rPr lang="en-GB" sz="105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 </a:t>
                      </a:r>
                      <a:r>
                        <a:rPr lang="en-GB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Adi</a:t>
                      </a:r>
                      <a:endParaRPr lang="en-GB" sz="1050" b="1" i="0" u="none" strike="noStrike" cap="none" dirty="0" smtClean="0">
                        <a:solidFill>
                          <a:srgbClr val="676767"/>
                        </a:solidFill>
                        <a:latin typeface="Open Sans Light" panose="020B0604020202020204" charset="0"/>
                        <a:ea typeface="Open Sans Light" panose="020B0604020202020204" charset="0"/>
                        <a:cs typeface="Open Sans Light" panose="020B0604020202020204" charset="0"/>
                        <a:sym typeface="Arial"/>
                      </a:endParaRP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GB" dirty="0" smtClean="0"/>
                        <a:t> </a:t>
                      </a:r>
                      <a:r>
                        <a:rPr lang="en-GB" sz="80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Arial"/>
                        </a:rPr>
                        <a:t>Electronics Engineer</a:t>
                      </a:r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Vinayak</a:t>
                      </a:r>
                      <a:r>
                        <a:rPr lang="en-US" sz="105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 SB</a:t>
                      </a: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80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Mechanical Engineer</a:t>
                      </a:r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Akash</a:t>
                      </a:r>
                      <a:r>
                        <a:rPr lang="en-US" sz="105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 </a:t>
                      </a:r>
                      <a:r>
                        <a:rPr lang="en-US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Patil</a:t>
                      </a:r>
                      <a:endParaRPr lang="en-US" sz="1050" b="1" i="0" u="none" strike="noStrike" cap="none" dirty="0" smtClean="0">
                        <a:solidFill>
                          <a:srgbClr val="676767"/>
                        </a:solidFill>
                        <a:latin typeface="Open Sans Light" panose="020B0604020202020204" charset="0"/>
                        <a:ea typeface="Open Sans Light" panose="020B0604020202020204" charset="0"/>
                        <a:cs typeface="Open Sans Light" panose="020B0604020202020204" charset="0"/>
                        <a:sym typeface="Arial"/>
                      </a:endParaRPr>
                    </a:p>
                    <a:p>
                      <a:r>
                        <a:rPr lang="en-US" sz="800" b="1" dirty="0" smtClean="0">
                          <a:solidFill>
                            <a:srgbClr val="676767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Software Developer</a:t>
                      </a:r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GB" sz="105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         </a:t>
                      </a:r>
                      <a:r>
                        <a:rPr lang="en-GB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Navya</a:t>
                      </a:r>
                      <a:r>
                        <a:rPr lang="en-GB" sz="105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 </a:t>
                      </a:r>
                      <a:r>
                        <a:rPr lang="en-GB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Katare</a:t>
                      </a:r>
                      <a:endParaRPr lang="en-GB" sz="1050" b="1" i="0" u="none" strike="noStrike" cap="none" dirty="0" smtClean="0">
                        <a:solidFill>
                          <a:srgbClr val="676767"/>
                        </a:solidFill>
                        <a:latin typeface="Open Sans Light" panose="020B0604020202020204" charset="0"/>
                        <a:ea typeface="Open Sans Light" panose="020B0604020202020204" charset="0"/>
                        <a:cs typeface="Open Sans Light" panose="020B0604020202020204" charset="0"/>
                        <a:sym typeface="Arial"/>
                      </a:endParaRP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GB" sz="80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           Finance Manager</a:t>
                      </a:r>
                    </a:p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GB" sz="800" b="1" i="0" u="none" strike="noStrike" cap="none" dirty="0">
                        <a:solidFill>
                          <a:srgbClr val="676767"/>
                        </a:solidFill>
                        <a:latin typeface="Open Sans Light" panose="020B0604020202020204" charset="0"/>
                        <a:ea typeface="Open Sans Light" panose="020B0604020202020204" charset="0"/>
                        <a:cs typeface="Open Sans Light" panose="020B0604020202020204" charset="0"/>
                        <a:sym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Namrata</a:t>
                      </a:r>
                      <a:r>
                        <a:rPr lang="en-GB" sz="105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 </a:t>
                      </a:r>
                      <a:r>
                        <a:rPr lang="en-GB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Makanapur</a:t>
                      </a:r>
                      <a:endParaRPr lang="en-GB" sz="1050" b="1" i="0" u="none" strike="noStrike" cap="none" dirty="0" smtClean="0">
                        <a:solidFill>
                          <a:srgbClr val="676767"/>
                        </a:solidFill>
                        <a:latin typeface="Open Sans Light" panose="020B0604020202020204" charset="0"/>
                        <a:ea typeface="Open Sans Light" panose="020B0604020202020204" charset="0"/>
                        <a:cs typeface="Open Sans Light" panose="020B0604020202020204" charset="0"/>
                        <a:sym typeface="Arial"/>
                      </a:endParaRPr>
                    </a:p>
                    <a:p>
                      <a:r>
                        <a:rPr lang="en-GB" sz="800" b="1" dirty="0" smtClean="0">
                          <a:solidFill>
                            <a:srgbClr val="676767"/>
                          </a:solidFill>
                        </a:rPr>
                        <a:t>Research Assistant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GB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Appuraj</a:t>
                      </a:r>
                      <a:r>
                        <a:rPr lang="en-GB" sz="1050" b="1" i="0" u="none" strike="noStrike" cap="none" dirty="0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 </a:t>
                      </a:r>
                      <a:r>
                        <a:rPr lang="en-GB" sz="1050" b="1" i="0" u="none" strike="noStrike" cap="none" dirty="0" err="1" smtClean="0">
                          <a:solidFill>
                            <a:srgbClr val="676767"/>
                          </a:solidFill>
                          <a:latin typeface="Open Sans Light" panose="020B0604020202020204" charset="0"/>
                          <a:ea typeface="Open Sans Light" panose="020B0604020202020204" charset="0"/>
                          <a:cs typeface="Open Sans Light" panose="020B0604020202020204" charset="0"/>
                          <a:sym typeface="Arial"/>
                        </a:rPr>
                        <a:t>Korkop</a:t>
                      </a:r>
                      <a:endParaRPr lang="en-GB" sz="1050" b="1" i="0" u="none" strike="noStrike" cap="none" dirty="0" smtClean="0">
                        <a:solidFill>
                          <a:srgbClr val="676767"/>
                        </a:solidFill>
                        <a:latin typeface="Open Sans Light" panose="020B0604020202020204" charset="0"/>
                        <a:ea typeface="Open Sans Light" panose="020B0604020202020204" charset="0"/>
                        <a:cs typeface="Open Sans Light" panose="020B0604020202020204" charset="0"/>
                        <a:sym typeface="Arial"/>
                      </a:endParaRPr>
                    </a:p>
                    <a:p>
                      <a:r>
                        <a:rPr lang="en-GB" sz="800" b="1" dirty="0" smtClean="0"/>
                        <a:t>Research Assistant</a:t>
                      </a:r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58904142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578BF816-0290-4D65-9E30-851BAF1B1D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53542" y="658234"/>
            <a:ext cx="1151987" cy="1001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11E98E-0354-44DF-9D11-CE924D93E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735" y="634821"/>
            <a:ext cx="1151987" cy="1048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394A1B-79A6-49F3-88E9-00D3B999A4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17212" y="677154"/>
            <a:ext cx="1049902" cy="10252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A29F97-2779-40D1-8ED5-1F3221CBC5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5086" y="713573"/>
            <a:ext cx="973274" cy="9826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047B4B8-8295-4036-B455-21A3D176F2A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576130" y="683064"/>
            <a:ext cx="1033577" cy="998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45655D6-496E-46CC-BAEA-8A11FF217D7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573261" y="766674"/>
            <a:ext cx="981514" cy="929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FD1345-5803-430E-A2E6-95C439A24991}"/>
              </a:ext>
            </a:extLst>
          </p:cNvPr>
          <p:cNvPicPr/>
          <p:nvPr/>
        </p:nvPicPr>
        <p:blipFill rotWithShape="1">
          <a:blip r:embed="rId8"/>
          <a:srcRect l="2659" t="1657" r="5460" b="6461"/>
          <a:stretch/>
        </p:blipFill>
        <p:spPr bwMode="auto">
          <a:xfrm>
            <a:off x="3231350" y="2997661"/>
            <a:ext cx="1153514" cy="1121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2106771-6615-4045-9C75-DA1CF70B8E9B}"/>
              </a:ext>
            </a:extLst>
          </p:cNvPr>
          <p:cNvPicPr/>
          <p:nvPr/>
        </p:nvPicPr>
        <p:blipFill>
          <a:blip r:embed="rId9"/>
          <a:srcRect/>
          <a:stretch/>
        </p:blipFill>
        <p:spPr bwMode="auto">
          <a:xfrm>
            <a:off x="318243" y="3038647"/>
            <a:ext cx="1222584" cy="1105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0B02CE-6861-487C-9D1E-56E9ADA6B7FD}"/>
              </a:ext>
            </a:extLst>
          </p:cNvPr>
          <p:cNvPicPr/>
          <p:nvPr/>
        </p:nvPicPr>
        <p:blipFill>
          <a:blip r:embed="rId10"/>
          <a:srcRect/>
          <a:stretch/>
        </p:blipFill>
        <p:spPr bwMode="auto">
          <a:xfrm>
            <a:off x="1800081" y="3013252"/>
            <a:ext cx="1144901" cy="1105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0683259-5F62-46F7-8B7D-18BC6BC8F689}"/>
              </a:ext>
            </a:extLst>
          </p:cNvPr>
          <p:cNvPicPr/>
          <p:nvPr/>
        </p:nvPicPr>
        <p:blipFill rotWithShape="1">
          <a:blip r:embed="rId11"/>
          <a:srcRect l="-21089" t="-793" r="-18061" b="6544"/>
          <a:stretch/>
        </p:blipFill>
        <p:spPr bwMode="auto">
          <a:xfrm>
            <a:off x="4637859" y="3001780"/>
            <a:ext cx="1157038" cy="10552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358" y="2973378"/>
            <a:ext cx="1141489" cy="1079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892" y="3013252"/>
            <a:ext cx="1141489" cy="10314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99B31F99-1414-4C64-B49C-A6B37B512B91}"/>
              </a:ext>
            </a:extLst>
          </p:cNvPr>
          <p:cNvSpPr txBox="1">
            <a:spLocks/>
          </p:cNvSpPr>
          <p:nvPr/>
        </p:nvSpPr>
        <p:spPr>
          <a:xfrm>
            <a:off x="244760" y="183494"/>
            <a:ext cx="2118300" cy="533311"/>
          </a:xfrm>
          <a:prstGeom prst="rect">
            <a:avLst/>
          </a:prstGeom>
        </p:spPr>
        <p:txBody>
          <a:bodyPr/>
          <a:lstStyle>
            <a:lvl1pPr algn="l" defTabSz="9141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3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1800" b="1" dirty="0">
                <a:solidFill>
                  <a:schemeClr val="bg2"/>
                </a:solidFill>
                <a:latin typeface="Open Sans" panose="020B0606030504020204"/>
              </a:rPr>
              <a:t>HAEGL </a:t>
            </a:r>
            <a:r>
              <a:rPr lang="en-IN" sz="1800" b="1" dirty="0" smtClean="0">
                <a:solidFill>
                  <a:schemeClr val="bg2"/>
                </a:solidFill>
                <a:latin typeface="Open Sans" panose="020B0606030504020204"/>
              </a:rPr>
              <a:t>TEAM</a:t>
            </a:r>
            <a:endParaRPr lang="en-IN" sz="1800" b="1" dirty="0">
              <a:solidFill>
                <a:schemeClr val="bg2"/>
              </a:solidFill>
              <a:latin typeface="Open Sans" panose="020B0606030504020204"/>
            </a:endParaRPr>
          </a:p>
        </p:txBody>
      </p:sp>
      <p:sp>
        <p:nvSpPr>
          <p:cNvPr id="18" name="Google Shape;191;p35">
            <a:extLst>
              <a:ext uri="{FF2B5EF4-FFF2-40B4-BE49-F238E27FC236}">
                <a16:creationId xmlns:a16="http://schemas.microsoft.com/office/drawing/2014/main" id="{A8C6B743-9DFE-4083-8EF0-55954723CD49}"/>
              </a:ext>
            </a:extLst>
          </p:cNvPr>
          <p:cNvSpPr txBox="1">
            <a:spLocks/>
          </p:cNvSpPr>
          <p:nvPr/>
        </p:nvSpPr>
        <p:spPr>
          <a:xfrm>
            <a:off x="67890" y="4789244"/>
            <a:ext cx="1885763" cy="44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15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pPr marL="0" indent="0"/>
            <a:r>
              <a:rPr lang="en-US" sz="1100" dirty="0">
                <a:solidFill>
                  <a:srgbClr val="2B2A2E"/>
                </a:solidFill>
              </a:rPr>
              <a:t>HAE</a:t>
            </a:r>
            <a:r>
              <a:rPr lang="en-US" sz="1100" dirty="0">
                <a:solidFill>
                  <a:srgbClr val="FF0000"/>
                </a:solidFill>
              </a:rPr>
              <a:t>GL</a:t>
            </a:r>
            <a:r>
              <a:rPr lang="en-US" sz="1100" dirty="0"/>
              <a:t>-CONFIDENTIAL</a:t>
            </a:r>
          </a:p>
        </p:txBody>
      </p:sp>
    </p:spTree>
    <p:extLst>
      <p:ext uri="{BB962C8B-B14F-4D97-AF65-F5344CB8AC3E}">
        <p14:creationId xmlns:p14="http://schemas.microsoft.com/office/powerpoint/2010/main" val="352868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45"/>
          <p:cNvSpPr txBox="1">
            <a:spLocks noGrp="1"/>
          </p:cNvSpPr>
          <p:nvPr>
            <p:ph type="subTitle" idx="1"/>
          </p:nvPr>
        </p:nvSpPr>
        <p:spPr>
          <a:xfrm>
            <a:off x="6878847" y="3306237"/>
            <a:ext cx="2343900" cy="3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 smtClean="0"/>
              <a:t>Dr Tony Szturm</a:t>
            </a:r>
            <a:endParaRPr sz="1100" dirty="0"/>
          </a:p>
        </p:txBody>
      </p:sp>
      <p:sp>
        <p:nvSpPr>
          <p:cNvPr id="717" name="Google Shape;717;p45"/>
          <p:cNvSpPr txBox="1">
            <a:spLocks noGrp="1"/>
          </p:cNvSpPr>
          <p:nvPr>
            <p:ph type="subTitle" idx="2"/>
          </p:nvPr>
        </p:nvSpPr>
        <p:spPr>
          <a:xfrm>
            <a:off x="7217403" y="3588175"/>
            <a:ext cx="1852996" cy="67185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en-GB" sz="900" dirty="0"/>
              <a:t>Professor, Department of Physical Therapy</a:t>
            </a:r>
            <a:br>
              <a:rPr lang="en-GB" sz="900" dirty="0"/>
            </a:br>
            <a:r>
              <a:rPr lang="en-GB" sz="900" dirty="0" smtClean="0"/>
              <a:t>University </a:t>
            </a:r>
            <a:r>
              <a:rPr lang="en-GB" sz="900" dirty="0"/>
              <a:t>of Manitoba Winnipeg, Manitoba, Canada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 dirty="0" smtClean="0"/>
              <a:t> </a:t>
            </a:r>
            <a:endParaRPr sz="900" dirty="0"/>
          </a:p>
        </p:txBody>
      </p:sp>
      <p:sp>
        <p:nvSpPr>
          <p:cNvPr id="722" name="Google Shape;722;p45"/>
          <p:cNvSpPr/>
          <p:nvPr/>
        </p:nvSpPr>
        <p:spPr>
          <a:xfrm>
            <a:off x="3554452" y="1523389"/>
            <a:ext cx="1280400" cy="79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56;p39">
            <a:extLst>
              <a:ext uri="{FF2B5EF4-FFF2-40B4-BE49-F238E27FC236}">
                <a16:creationId xmlns:a16="http://schemas.microsoft.com/office/drawing/2014/main" id="{59CBA859-BD78-468C-B856-B5116685D46F}"/>
              </a:ext>
            </a:extLst>
          </p:cNvPr>
          <p:cNvSpPr txBox="1">
            <a:spLocks/>
          </p:cNvSpPr>
          <p:nvPr/>
        </p:nvSpPr>
        <p:spPr>
          <a:xfrm>
            <a:off x="-373731" y="4748418"/>
            <a:ext cx="2249525" cy="42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/>
            <a:r>
              <a:rPr lang="en-US" sz="1100" dirty="0" smtClean="0">
                <a:solidFill>
                  <a:schemeClr val="accent6">
                    <a:lumMod val="50000"/>
                  </a:schemeClr>
                </a:solidFill>
              </a:rPr>
              <a:t>HAE</a:t>
            </a:r>
            <a:r>
              <a:rPr lang="en-US" sz="1100" dirty="0" smtClean="0">
                <a:solidFill>
                  <a:srgbClr val="FF0000"/>
                </a:solidFill>
              </a:rPr>
              <a:t>GL</a:t>
            </a:r>
            <a:r>
              <a:rPr lang="en-US" sz="11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1100" dirty="0">
                <a:solidFill>
                  <a:schemeClr val="accent6">
                    <a:lumMod val="50000"/>
                  </a:schemeClr>
                </a:solidFill>
              </a:rPr>
              <a:t>- CONFIDENTIAL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3222932-017C-4C70-836B-BBAC8572BEB4}"/>
              </a:ext>
            </a:extLst>
          </p:cNvPr>
          <p:cNvSpPr txBox="1"/>
          <p:nvPr/>
        </p:nvSpPr>
        <p:spPr>
          <a:xfrm>
            <a:off x="1069179" y="933999"/>
            <a:ext cx="64402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sz="2800" b="1" dirty="0" smtClean="0">
                <a:solidFill>
                  <a:srgbClr val="306645"/>
                </a:solidFill>
                <a:latin typeface="Montserrat" panose="020B0604020202020204" charset="0"/>
              </a:rPr>
              <a:t>HAEGL ADVISORY BOARD</a:t>
            </a:r>
            <a:endParaRPr lang="en-IN" sz="2800" b="1" dirty="0">
              <a:solidFill>
                <a:srgbClr val="306645"/>
              </a:solidFill>
              <a:latin typeface="Montserrat" panose="020B0604020202020204" charset="0"/>
            </a:endParaRPr>
          </a:p>
        </p:txBody>
      </p:sp>
      <p:pic>
        <p:nvPicPr>
          <p:cNvPr id="25" name="Picture 2" descr="University of Manitoba - College of Rehabilitation Sciences - Tony ...">
            <a:extLst>
              <a:ext uri="{FF2B5EF4-FFF2-40B4-BE49-F238E27FC236}">
                <a16:creationId xmlns:a16="http://schemas.microsoft.com/office/drawing/2014/main" id="{C3670B05-D997-48AA-A546-8FD85876D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325" y="2041563"/>
            <a:ext cx="1187151" cy="1149738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3" name="Google Shape;716;p45"/>
          <p:cNvSpPr txBox="1">
            <a:spLocks noGrp="1"/>
          </p:cNvSpPr>
          <p:nvPr>
            <p:ph type="subTitle" idx="1"/>
          </p:nvPr>
        </p:nvSpPr>
        <p:spPr>
          <a:xfrm>
            <a:off x="1513486" y="3300793"/>
            <a:ext cx="2343900" cy="3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GB" sz="1100" dirty="0" err="1" smtClean="0"/>
              <a:t>Dr</a:t>
            </a:r>
            <a:r>
              <a:rPr lang="en-GB" sz="1100" dirty="0" err="1"/>
              <a:t>.</a:t>
            </a:r>
            <a:r>
              <a:rPr lang="en-GB" sz="1100" dirty="0"/>
              <a:t> </a:t>
            </a:r>
            <a:r>
              <a:rPr lang="en-GB" sz="1100" dirty="0" err="1"/>
              <a:t>Sudhindra</a:t>
            </a:r>
            <a:r>
              <a:rPr lang="en-GB" sz="1100" dirty="0"/>
              <a:t> </a:t>
            </a:r>
            <a:r>
              <a:rPr lang="en-GB" sz="1100" dirty="0" err="1"/>
              <a:t>Aroor</a:t>
            </a:r>
            <a:endParaRPr sz="1100" dirty="0"/>
          </a:p>
        </p:txBody>
      </p:sp>
      <p:sp>
        <p:nvSpPr>
          <p:cNvPr id="34" name="Google Shape;717;p45"/>
          <p:cNvSpPr txBox="1">
            <a:spLocks noGrp="1"/>
          </p:cNvSpPr>
          <p:nvPr>
            <p:ph type="subTitle" idx="2"/>
          </p:nvPr>
        </p:nvSpPr>
        <p:spPr>
          <a:xfrm>
            <a:off x="1643449" y="3707642"/>
            <a:ext cx="2117928" cy="81282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en-GB" sz="900" dirty="0"/>
              <a:t>MBBS, MD - </a:t>
            </a:r>
            <a:r>
              <a:rPr lang="en-GB" sz="900" dirty="0" err="1"/>
              <a:t>Pediatrics</a:t>
            </a:r>
            <a:r>
              <a:rPr lang="en-GB" sz="900" dirty="0" smtClean="0"/>
              <a:t>,</a:t>
            </a:r>
          </a:p>
          <a:p>
            <a:pPr marL="0" lvl="0" indent="0">
              <a:buClr>
                <a:schemeClr val="dk1"/>
              </a:buClr>
              <a:buSzPts val="1100"/>
            </a:pPr>
            <a:r>
              <a:rPr lang="en-GB" sz="900" dirty="0"/>
              <a:t> DM – Neurology Neurologist</a:t>
            </a:r>
          </a:p>
          <a:p>
            <a:pPr marL="0" lvl="0" indent="0">
              <a:buClr>
                <a:schemeClr val="dk1"/>
              </a:buClr>
              <a:buSzPts val="1100"/>
            </a:pPr>
            <a:r>
              <a:rPr lang="en-GB" sz="900" dirty="0" err="1"/>
              <a:t>Parijma</a:t>
            </a:r>
            <a:r>
              <a:rPr lang="en-GB" sz="900" dirty="0"/>
              <a:t> </a:t>
            </a:r>
            <a:r>
              <a:rPr lang="en-GB" sz="900" dirty="0" err="1"/>
              <a:t>Neurodiagnostic</a:t>
            </a:r>
            <a:r>
              <a:rPr lang="en-GB" sz="900" dirty="0"/>
              <a:t> &amp; Rehabilitation Centre</a:t>
            </a:r>
          </a:p>
          <a:p>
            <a:pPr marL="0" lvl="0" indent="0">
              <a:buClr>
                <a:schemeClr val="dk1"/>
              </a:buClr>
              <a:buSzPts val="1100"/>
            </a:pPr>
            <a:endParaRPr sz="900" dirty="0"/>
          </a:p>
        </p:txBody>
      </p:sp>
      <p:sp>
        <p:nvSpPr>
          <p:cNvPr id="36" name="Google Shape;716;p45"/>
          <p:cNvSpPr txBox="1">
            <a:spLocks noGrp="1"/>
          </p:cNvSpPr>
          <p:nvPr>
            <p:ph type="subTitle" idx="1"/>
          </p:nvPr>
        </p:nvSpPr>
        <p:spPr>
          <a:xfrm>
            <a:off x="-232661" y="3294383"/>
            <a:ext cx="2343900" cy="3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 smtClean="0"/>
              <a:t>Dr Rajendra KP</a:t>
            </a:r>
            <a:endParaRPr sz="1100" dirty="0"/>
          </a:p>
        </p:txBody>
      </p:sp>
      <p:sp>
        <p:nvSpPr>
          <p:cNvPr id="40" name="Google Shape;717;p45"/>
          <p:cNvSpPr txBox="1">
            <a:spLocks noGrp="1"/>
          </p:cNvSpPr>
          <p:nvPr>
            <p:ph type="subTitle" idx="2"/>
          </p:nvPr>
        </p:nvSpPr>
        <p:spPr>
          <a:xfrm>
            <a:off x="-321227" y="3674464"/>
            <a:ext cx="2322267" cy="81282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en-GB" sz="900" dirty="0" smtClean="0"/>
              <a:t>MD.FNB.EDIC</a:t>
            </a:r>
          </a:p>
          <a:p>
            <a:pPr marL="0" lvl="0" indent="0">
              <a:buClr>
                <a:schemeClr val="dk1"/>
              </a:buClr>
              <a:buSzPts val="1100"/>
            </a:pPr>
            <a:r>
              <a:rPr lang="en-GB" sz="900" dirty="0"/>
              <a:t>Consultant- Critical Care </a:t>
            </a:r>
            <a:r>
              <a:rPr lang="en-GB" sz="900" dirty="0" smtClean="0"/>
              <a:t>Unit</a:t>
            </a:r>
          </a:p>
          <a:p>
            <a:pPr marL="0" lvl="0" indent="0">
              <a:buClr>
                <a:schemeClr val="dk1"/>
              </a:buClr>
              <a:buSzPts val="1100"/>
            </a:pPr>
            <a:r>
              <a:rPr lang="en-GB" sz="900" dirty="0"/>
              <a:t>Aster DM </a:t>
            </a:r>
            <a:r>
              <a:rPr lang="en-GB" sz="900" dirty="0" smtClean="0"/>
              <a:t>Healthcare</a:t>
            </a:r>
          </a:p>
          <a:p>
            <a:pPr marL="0" lvl="0" indent="0">
              <a:buClr>
                <a:schemeClr val="dk1"/>
              </a:buClr>
              <a:buSzPts val="1100"/>
            </a:pPr>
            <a:r>
              <a:rPr lang="en-GB" sz="900" dirty="0" smtClean="0"/>
              <a:t>Bangalore</a:t>
            </a:r>
            <a:endParaRPr sz="9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76" y="2016362"/>
            <a:ext cx="1201226" cy="1200140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7" name="Google Shape;716;p45"/>
          <p:cNvSpPr txBox="1">
            <a:spLocks noGrp="1"/>
          </p:cNvSpPr>
          <p:nvPr>
            <p:ph type="subTitle" idx="1"/>
          </p:nvPr>
        </p:nvSpPr>
        <p:spPr>
          <a:xfrm>
            <a:off x="3292672" y="3374876"/>
            <a:ext cx="2343900" cy="3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GB" sz="1100" dirty="0"/>
              <a:t>Narayan </a:t>
            </a:r>
            <a:r>
              <a:rPr lang="en-GB" sz="1100" dirty="0" err="1" smtClean="0"/>
              <a:t>Tosur</a:t>
            </a:r>
            <a:endParaRPr sz="1100" dirty="0"/>
          </a:p>
        </p:txBody>
      </p:sp>
      <p:sp>
        <p:nvSpPr>
          <p:cNvPr id="28" name="Google Shape;717;p45"/>
          <p:cNvSpPr txBox="1">
            <a:spLocks noGrp="1"/>
          </p:cNvSpPr>
          <p:nvPr>
            <p:ph type="subTitle" idx="2"/>
          </p:nvPr>
        </p:nvSpPr>
        <p:spPr>
          <a:xfrm>
            <a:off x="3672350" y="3745029"/>
            <a:ext cx="1717262" cy="81282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en-GB" sz="900" dirty="0" smtClean="0"/>
              <a:t>Managing Director</a:t>
            </a:r>
          </a:p>
          <a:p>
            <a:pPr marL="0" lvl="0" indent="0">
              <a:buClr>
                <a:schemeClr val="dk1"/>
              </a:buClr>
              <a:buSzPts val="1100"/>
            </a:pPr>
            <a:r>
              <a:rPr lang="en-GB" sz="900" dirty="0" err="1"/>
              <a:t>Praxien</a:t>
            </a:r>
            <a:r>
              <a:rPr lang="en-GB" sz="900" dirty="0"/>
              <a:t> Tech Pvt </a:t>
            </a:r>
            <a:r>
              <a:rPr lang="en-GB" sz="900" dirty="0" smtClean="0"/>
              <a:t>Ltd,</a:t>
            </a:r>
          </a:p>
          <a:p>
            <a:pPr marL="0" lvl="0" indent="0">
              <a:buClr>
                <a:schemeClr val="dk1"/>
              </a:buClr>
              <a:buSzPts val="1100"/>
            </a:pPr>
            <a:r>
              <a:rPr lang="en-GB" sz="900" dirty="0" smtClean="0"/>
              <a:t> </a:t>
            </a:r>
            <a:r>
              <a:rPr lang="en-GB" sz="900" dirty="0"/>
              <a:t>HAL </a:t>
            </a:r>
            <a:r>
              <a:rPr lang="en-GB" sz="900" dirty="0" smtClean="0"/>
              <a:t>2nd </a:t>
            </a:r>
            <a:r>
              <a:rPr lang="en-GB" sz="900" dirty="0"/>
              <a:t>Stage</a:t>
            </a:r>
          </a:p>
          <a:p>
            <a:pPr marL="0" lvl="0" indent="0">
              <a:buClr>
                <a:schemeClr val="dk1"/>
              </a:buClr>
              <a:buSzPts val="1100"/>
            </a:pPr>
            <a:r>
              <a:rPr lang="en-GB" sz="900" dirty="0"/>
              <a:t>Bangalore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520" y="2042501"/>
            <a:ext cx="1191600" cy="1235248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68" y="2040868"/>
            <a:ext cx="1188838" cy="1259925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2" name="Google Shape;716;p45"/>
          <p:cNvSpPr txBox="1">
            <a:spLocks noGrp="1"/>
          </p:cNvSpPr>
          <p:nvPr>
            <p:ph type="subTitle" idx="1"/>
          </p:nvPr>
        </p:nvSpPr>
        <p:spPr>
          <a:xfrm>
            <a:off x="5455681" y="3368262"/>
            <a:ext cx="1851799" cy="3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GB" sz="1100" dirty="0" err="1"/>
              <a:t>Dr.</a:t>
            </a:r>
            <a:r>
              <a:rPr lang="en-GB" sz="1100" dirty="0"/>
              <a:t> </a:t>
            </a:r>
            <a:r>
              <a:rPr lang="en-GB" sz="1100" dirty="0" err="1"/>
              <a:t>Gurumurthy</a:t>
            </a:r>
            <a:r>
              <a:rPr lang="en-GB" sz="1100" dirty="0"/>
              <a:t> </a:t>
            </a:r>
            <a:r>
              <a:rPr lang="en-GB" sz="1100" dirty="0" err="1"/>
              <a:t>Hegde</a:t>
            </a:r>
            <a:endParaRPr sz="1100" dirty="0"/>
          </a:p>
        </p:txBody>
      </p:sp>
      <p:sp>
        <p:nvSpPr>
          <p:cNvPr id="12" name="Rectangle 11"/>
          <p:cNvSpPr/>
          <p:nvPr/>
        </p:nvSpPr>
        <p:spPr>
          <a:xfrm>
            <a:off x="5483951" y="3732009"/>
            <a:ext cx="173345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chemeClr val="dk1"/>
              </a:buClr>
              <a:buSzPts val="1100"/>
              <a:buFont typeface="Josefin Sans"/>
              <a:buNone/>
            </a:pPr>
            <a:r>
              <a:rPr lang="en-GB" sz="900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Professor </a:t>
            </a:r>
            <a:r>
              <a:rPr lang="en-GB" sz="900" dirty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CNR </a:t>
            </a:r>
            <a:r>
              <a:rPr lang="en-GB" sz="900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Rao Chair</a:t>
            </a:r>
          </a:p>
          <a:p>
            <a:pPr algn="ctr">
              <a:buClr>
                <a:schemeClr val="dk1"/>
              </a:buClr>
              <a:buSzPts val="1100"/>
              <a:buFont typeface="Josefin Sans"/>
              <a:buNone/>
            </a:pPr>
            <a:r>
              <a:rPr lang="en-GB" sz="900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B.M.S</a:t>
            </a:r>
            <a:r>
              <a:rPr lang="en-GB" sz="900" dirty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. College of Engineering, Bengaluru</a:t>
            </a:r>
            <a:endParaRPr lang="en-GB" sz="900" dirty="0" smtClean="0">
              <a:solidFill>
                <a:schemeClr val="dk2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algn="ctr">
              <a:buClr>
                <a:schemeClr val="dk1"/>
              </a:buClr>
              <a:buSzPts val="1100"/>
              <a:buFont typeface="Josefin Sans"/>
              <a:buNone/>
            </a:pPr>
            <a:endParaRPr lang="en-GB" sz="900" dirty="0">
              <a:solidFill>
                <a:schemeClr val="dk2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" b="41381"/>
          <a:stretch/>
        </p:blipFill>
        <p:spPr>
          <a:xfrm>
            <a:off x="2058765" y="2058387"/>
            <a:ext cx="1201226" cy="1190825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25726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8"/>
          <p:cNvSpPr txBox="1">
            <a:spLocks noGrp="1"/>
          </p:cNvSpPr>
          <p:nvPr>
            <p:ph type="title"/>
          </p:nvPr>
        </p:nvSpPr>
        <p:spPr>
          <a:xfrm>
            <a:off x="4059988" y="1324934"/>
            <a:ext cx="4435814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INTRODUCTION</a:t>
            </a:r>
            <a:endParaRPr dirty="0"/>
          </a:p>
        </p:txBody>
      </p:sp>
      <p:sp>
        <p:nvSpPr>
          <p:cNvPr id="222" name="Google Shape;222;p38"/>
          <p:cNvSpPr txBox="1">
            <a:spLocks noGrp="1"/>
          </p:cNvSpPr>
          <p:nvPr>
            <p:ph type="subTitle" idx="2"/>
          </p:nvPr>
        </p:nvSpPr>
        <p:spPr>
          <a:xfrm>
            <a:off x="4014432" y="1852634"/>
            <a:ext cx="4717150" cy="1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>
              <a:lnSpc>
                <a:spcPct val="150000"/>
              </a:lnSpc>
            </a:pPr>
            <a:r>
              <a:rPr lang="en-GB" sz="1200" dirty="0">
                <a:solidFill>
                  <a:srgbClr val="FFFFFF"/>
                </a:solidFill>
                <a:latin typeface="Josefin Sans" panose="020B0604020202020204" charset="0"/>
              </a:rPr>
              <a:t>In India, there are </a:t>
            </a:r>
            <a:r>
              <a:rPr lang="en-GB" sz="1200" dirty="0" smtClean="0">
                <a:solidFill>
                  <a:srgbClr val="FFFFFF"/>
                </a:solidFill>
                <a:latin typeface="Josefin Sans" panose="020B0604020202020204" charset="0"/>
              </a:rPr>
              <a:t>13 </a:t>
            </a:r>
            <a:r>
              <a:rPr lang="en-GB" sz="1200" dirty="0">
                <a:solidFill>
                  <a:srgbClr val="FFFFFF"/>
                </a:solidFill>
                <a:latin typeface="Josefin Sans" panose="020B0604020202020204" charset="0"/>
              </a:rPr>
              <a:t>million children between the age group of 0-19 years are living with disabilities.</a:t>
            </a:r>
          </a:p>
          <a:p>
            <a:pPr marL="0" lvl="0" indent="0" algn="just">
              <a:lnSpc>
                <a:spcPct val="150000"/>
              </a:lnSpc>
            </a:pPr>
            <a:r>
              <a:rPr lang="en-GB" sz="1200" dirty="0">
                <a:solidFill>
                  <a:srgbClr val="FFFFFF"/>
                </a:solidFill>
                <a:latin typeface="Josefin Sans" panose="020B0604020202020204" charset="0"/>
              </a:rPr>
              <a:t>4.96% of tribal children have neurodevelopmental disabilities.</a:t>
            </a:r>
          </a:p>
          <a:p>
            <a:pPr marL="0" lvl="0" indent="0" algn="just">
              <a:lnSpc>
                <a:spcPct val="150000"/>
              </a:lnSpc>
            </a:pPr>
            <a:r>
              <a:rPr lang="en-GB" sz="1200" dirty="0">
                <a:solidFill>
                  <a:srgbClr val="FFFFFF"/>
                </a:solidFill>
                <a:latin typeface="Josefin Sans" panose="020B0604020202020204" charset="0"/>
              </a:rPr>
              <a:t>Only 1% of children with disabilities have access to school and rehabilitation services.</a:t>
            </a:r>
          </a:p>
          <a:p>
            <a:pPr marL="0" lvl="0" indent="0" algn="just">
              <a:lnSpc>
                <a:spcPct val="150000"/>
              </a:lnSpc>
            </a:pPr>
            <a:r>
              <a:rPr lang="en-GB" sz="1200" dirty="0">
                <a:solidFill>
                  <a:srgbClr val="FFFFFF"/>
                </a:solidFill>
                <a:latin typeface="Josefin Sans" panose="020B0604020202020204" charset="0"/>
              </a:rPr>
              <a:t>Some of these disorder can be corrected if diagnosed and treated properly within the age of </a:t>
            </a:r>
            <a:r>
              <a:rPr lang="en-GB" sz="1200" dirty="0" smtClean="0">
                <a:solidFill>
                  <a:srgbClr val="FFFFFF"/>
                </a:solidFill>
                <a:latin typeface="Josefin Sans" panose="020B0604020202020204" charset="0"/>
              </a:rPr>
              <a:t>6 </a:t>
            </a:r>
            <a:r>
              <a:rPr lang="en-GB" sz="1200" dirty="0">
                <a:solidFill>
                  <a:srgbClr val="FFFFFF"/>
                </a:solidFill>
                <a:latin typeface="Josefin Sans" panose="020B0604020202020204" charset="0"/>
              </a:rPr>
              <a:t>years.</a:t>
            </a:r>
          </a:p>
          <a:p>
            <a:pPr marL="0" lvl="0" indent="0" algn="just">
              <a:lnSpc>
                <a:spcPct val="150000"/>
              </a:lnSpc>
            </a:pPr>
            <a:endParaRPr lang="en-GB" sz="1200" dirty="0">
              <a:solidFill>
                <a:srgbClr val="FFFFFF"/>
              </a:solidFill>
              <a:latin typeface="Josefin Sans" panose="020B0604020202020204" charset="0"/>
            </a:endParaRPr>
          </a:p>
        </p:txBody>
      </p:sp>
      <p:sp>
        <p:nvSpPr>
          <p:cNvPr id="5" name="Google Shape;191;p35">
            <a:extLst>
              <a:ext uri="{FF2B5EF4-FFF2-40B4-BE49-F238E27FC236}">
                <a16:creationId xmlns:a16="http://schemas.microsoft.com/office/drawing/2014/main" id="{F38688D7-ED3C-42FC-8193-1750A8F14685}"/>
              </a:ext>
            </a:extLst>
          </p:cNvPr>
          <p:cNvSpPr txBox="1">
            <a:spLocks/>
          </p:cNvSpPr>
          <p:nvPr/>
        </p:nvSpPr>
        <p:spPr>
          <a:xfrm>
            <a:off x="427596" y="4800821"/>
            <a:ext cx="1885763" cy="44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15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Josefin Sans"/>
              <a:buNone/>
              <a:defRPr sz="2800" b="0" i="0" u="none" strike="noStrike" cap="none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6645"/>
              </a:buClr>
              <a:buSzPts val="2800"/>
              <a:buFont typeface="Josefin Sans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2B2A2E"/>
                </a:solidFill>
                <a:effectLst/>
                <a:uLnTx/>
                <a:uFillTx/>
                <a:latin typeface="Josefin Sans"/>
                <a:sym typeface="Josefin Sans"/>
              </a:rPr>
              <a:t>HAE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Josefin Sans"/>
                <a:sym typeface="Josefin Sans"/>
              </a:rPr>
              <a:t>GL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Josefin Sans"/>
                <a:sym typeface="Josefin Sans"/>
              </a:rPr>
              <a:t>-CONFIDENTIAL</a:t>
            </a:r>
          </a:p>
        </p:txBody>
      </p:sp>
      <p:pic>
        <p:nvPicPr>
          <p:cNvPr id="7" name="Google Shape;95;p16">
            <a:extLst>
              <a:ext uri="{FF2B5EF4-FFF2-40B4-BE49-F238E27FC236}">
                <a16:creationId xmlns:a16="http://schemas.microsoft.com/office/drawing/2014/main" id="{0410FBCF-6FC3-4620-8FDB-D1B0DB64DB7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77605"/>
            <a:ext cx="2958664" cy="3331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368521" y="615940"/>
            <a:ext cx="22216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6645"/>
              </a:buClr>
              <a:buSzPts val="3500"/>
              <a:buFont typeface="Arial"/>
              <a:buNone/>
              <a:tabLst/>
              <a:defRPr/>
            </a:pPr>
            <a:r>
              <a:rPr kumimoji="0" lang="en" sz="2400" b="0" i="0" u="none" strike="noStrike" kern="0" cap="none" spc="0" normalizeH="0" baseline="0" noProof="0" dirty="0">
                <a:ln>
                  <a:noFill/>
                </a:ln>
                <a:solidFill>
                  <a:srgbClr val="306645"/>
                </a:solidFill>
                <a:effectLst/>
                <a:uLnTx/>
                <a:uFillTx/>
                <a:latin typeface="Bebas Neue"/>
                <a:ea typeface="Bebas Neue"/>
                <a:cs typeface="Bebas Neue"/>
                <a:sym typeface="Bebas Neue"/>
              </a:rPr>
              <a:t>HAEGL HEALTHCARE 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306645"/>
              </a:solidFill>
              <a:effectLst/>
              <a:uLnTx/>
              <a:uFillTx/>
              <a:latin typeface="Bebas Neue"/>
              <a:ea typeface="Bebas Neue"/>
              <a:cs typeface="Bebas Neue"/>
              <a:sym typeface="Bebas Neue"/>
            </a:endParaRPr>
          </a:p>
        </p:txBody>
      </p:sp>
    </p:spTree>
    <p:extLst>
      <p:ext uri="{BB962C8B-B14F-4D97-AF65-F5344CB8AC3E}">
        <p14:creationId xmlns:p14="http://schemas.microsoft.com/office/powerpoint/2010/main" val="90572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96;p16">
            <a:hlinkClick r:id="rId2" action="ppaction://hlinkfile"/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7715" y="1035742"/>
            <a:ext cx="1817398" cy="195430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443;p50"/>
          <p:cNvSpPr txBox="1">
            <a:spLocks noGrp="1"/>
          </p:cNvSpPr>
          <p:nvPr>
            <p:ph type="title"/>
          </p:nvPr>
        </p:nvSpPr>
        <p:spPr>
          <a:xfrm>
            <a:off x="175709" y="928144"/>
            <a:ext cx="1986570" cy="4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rgbClr val="306645"/>
                </a:solidFill>
              </a:rPr>
              <a:t>HAE</a:t>
            </a:r>
            <a:r>
              <a:rPr lang="en" sz="2400" dirty="0" smtClean="0">
                <a:solidFill>
                  <a:srgbClr val="FF0000"/>
                </a:solidFill>
              </a:rPr>
              <a:t>GL</a:t>
            </a:r>
            <a:r>
              <a:rPr lang="en" sz="2400" dirty="0" smtClean="0">
                <a:solidFill>
                  <a:srgbClr val="306645"/>
                </a:solidFill>
              </a:rPr>
              <a:t> SOLUTION</a:t>
            </a:r>
            <a:endParaRPr sz="2400" dirty="0">
              <a:solidFill>
                <a:srgbClr val="306645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1171" y="1586539"/>
            <a:ext cx="47473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Pressure Sensors are able to map 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at each level of foot through which we can locate whether the problem is in fore foot, mid foot, hind foot, medial foot and lateral foot. By doing </a:t>
            </a: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so, we 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embed the system of treatment which says that if the child is not preparing the weight </a:t>
            </a: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appropriately on 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the foot then the model will give a feedback system which automatically tells the child to correct </a:t>
            </a: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his her 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foot.</a:t>
            </a: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rgbClr val="4C4C4C"/>
              </a:solidFill>
              <a:effectLst/>
              <a:uLnTx/>
              <a:uFillTx/>
              <a:latin typeface="Agency FB" panose="020B0503020202020204" pitchFamily="34" charset="0"/>
              <a:cs typeface="Arial"/>
              <a:sym typeface="Arial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112" y="3173736"/>
            <a:ext cx="1963279" cy="1901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Google Shape;11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99194" y="3173736"/>
            <a:ext cx="1882862" cy="189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13">
            <a:hlinkClick r:id="rId6" action="ppaction://hlinkfile"/>
            <a:extLst>
              <a:ext uri="{FF2B5EF4-FFF2-40B4-BE49-F238E27FC236}">
                <a16:creationId xmlns:a16="http://schemas.microsoft.com/office/drawing/2014/main" id="{A3FC1FE7-7B5B-4489-98FE-948FE38E884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" t="-1248" r="5731" b="54046"/>
          <a:stretch/>
        </p:blipFill>
        <p:spPr>
          <a:xfrm>
            <a:off x="208661" y="3246524"/>
            <a:ext cx="2330698" cy="1747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Google Shape;95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763794" y="3173735"/>
            <a:ext cx="1882345" cy="189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Google Shape;85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414874" y="27000"/>
            <a:ext cx="1583517" cy="1351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Google Shape;87;p1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465245" y="1497336"/>
            <a:ext cx="1578445" cy="15121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3578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" name="Google Shape;1666;p52"/>
          <p:cNvSpPr txBox="1">
            <a:spLocks noGrp="1"/>
          </p:cNvSpPr>
          <p:nvPr>
            <p:ph type="title"/>
          </p:nvPr>
        </p:nvSpPr>
        <p:spPr>
          <a:xfrm>
            <a:off x="134152" y="429688"/>
            <a:ext cx="352416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/>
              <a:t>FOOT TRACK DETAILS</a:t>
            </a:r>
            <a:endParaRPr sz="2000" dirty="0"/>
          </a:p>
        </p:txBody>
      </p:sp>
      <p:sp>
        <p:nvSpPr>
          <p:cNvPr id="1675" name="Google Shape;1675;p52"/>
          <p:cNvSpPr/>
          <p:nvPr/>
        </p:nvSpPr>
        <p:spPr>
          <a:xfrm>
            <a:off x="218457" y="858949"/>
            <a:ext cx="2404800" cy="79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>
            <a:hlinkClick r:id="rId3" action="ppaction://hlinkfile"/>
            <a:extLst>
              <a:ext uri="{FF2B5EF4-FFF2-40B4-BE49-F238E27FC236}">
                <a16:creationId xmlns:a16="http://schemas.microsoft.com/office/drawing/2014/main" id="{A3FC1FE7-7B5B-4489-98FE-948FE38E88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4" t="-1246" r="5731" b="50898"/>
          <a:stretch/>
        </p:blipFill>
        <p:spPr>
          <a:xfrm>
            <a:off x="7251947" y="3277688"/>
            <a:ext cx="1556486" cy="996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Google Shape;256;p39">
            <a:extLst>
              <a:ext uri="{FF2B5EF4-FFF2-40B4-BE49-F238E27FC236}">
                <a16:creationId xmlns:a16="http://schemas.microsoft.com/office/drawing/2014/main" id="{72A4FF4C-2D68-4217-94BE-1E4F44D557E7}"/>
              </a:ext>
            </a:extLst>
          </p:cNvPr>
          <p:cNvSpPr txBox="1">
            <a:spLocks/>
          </p:cNvSpPr>
          <p:nvPr/>
        </p:nvSpPr>
        <p:spPr>
          <a:xfrm>
            <a:off x="-373731" y="4748418"/>
            <a:ext cx="2249525" cy="42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/>
            <a:r>
              <a:rPr lang="en-US" sz="1100" dirty="0">
                <a:solidFill>
                  <a:schemeClr val="accent6">
                    <a:lumMod val="50000"/>
                  </a:schemeClr>
                </a:solidFill>
              </a:rPr>
              <a:t>HAEGL - CONFIDENTIAL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357" y="3155868"/>
            <a:ext cx="1626879" cy="1248946"/>
          </a:xfrm>
          <a:prstGeom prst="rect">
            <a:avLst/>
          </a:prstGeom>
        </p:spPr>
      </p:pic>
      <p:sp>
        <p:nvSpPr>
          <p:cNvPr id="21" name="Google Shape;1428;p49"/>
          <p:cNvSpPr txBox="1">
            <a:spLocks noGrp="1"/>
          </p:cNvSpPr>
          <p:nvPr>
            <p:ph type="subTitle" idx="4294967295"/>
          </p:nvPr>
        </p:nvSpPr>
        <p:spPr>
          <a:xfrm>
            <a:off x="4765432" y="4404815"/>
            <a:ext cx="2020500" cy="2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rPr>
              <a:t>VERSION 1.0</a:t>
            </a:r>
            <a:endParaRPr sz="1000" dirty="0">
              <a:solidFill>
                <a:schemeClr val="tx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" name="Google Shape;1428;p49"/>
          <p:cNvSpPr txBox="1">
            <a:spLocks noGrp="1"/>
          </p:cNvSpPr>
          <p:nvPr>
            <p:ph type="subTitle" idx="4294967295"/>
          </p:nvPr>
        </p:nvSpPr>
        <p:spPr>
          <a:xfrm>
            <a:off x="7152280" y="4404815"/>
            <a:ext cx="1819211" cy="2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 algn="ctr">
              <a:buClr>
                <a:srgbClr val="000000"/>
              </a:buClr>
              <a:buFont typeface="Arial"/>
              <a:buNone/>
            </a:pPr>
            <a:r>
              <a:rPr lang="en" sz="1000" dirty="0">
                <a:solidFill>
                  <a:srgbClr val="000000"/>
                </a:solidFill>
              </a:rPr>
              <a:t>VERSION 2.0</a:t>
            </a:r>
            <a:endParaRPr sz="1000" dirty="0">
              <a:solidFill>
                <a:srgbClr val="000000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83416" y="1374378"/>
            <a:ext cx="8287055" cy="635330"/>
            <a:chOff x="318782" y="1088711"/>
            <a:chExt cx="7370273" cy="635330"/>
          </a:xfrm>
        </p:grpSpPr>
        <p:sp>
          <p:nvSpPr>
            <p:cNvPr id="4" name="Rectangle 3"/>
            <p:cNvSpPr/>
            <p:nvPr/>
          </p:nvSpPr>
          <p:spPr>
            <a:xfrm>
              <a:off x="5162081" y="1112335"/>
              <a:ext cx="1463862" cy="611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050" b="1" dirty="0">
                  <a:latin typeface="Roboto" panose="020B0604020202020204" charset="0"/>
                </a:rPr>
                <a:t>Number of </a:t>
              </a:r>
              <a:r>
                <a:rPr lang="en-GB" sz="1050" b="1" dirty="0" smtClean="0">
                  <a:latin typeface="Roboto" panose="020B0604020202020204" charset="0"/>
                </a:rPr>
                <a:t>Sensors </a:t>
              </a:r>
            </a:p>
            <a:p>
              <a:pPr>
                <a:lnSpc>
                  <a:spcPct val="150000"/>
                </a:lnSpc>
              </a:pPr>
              <a:r>
                <a:rPr lang="en-GB" sz="1200" b="1" dirty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2466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6625943" y="1110549"/>
              <a:ext cx="1063112" cy="611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050" b="1" dirty="0">
                  <a:latin typeface="Roboto" panose="020B0604020202020204" charset="0"/>
                </a:rPr>
                <a:t>Max Pressure</a:t>
              </a:r>
            </a:p>
            <a:p>
              <a:pPr>
                <a:lnSpc>
                  <a:spcPct val="150000"/>
                </a:lnSpc>
              </a:pPr>
              <a:r>
                <a:rPr lang="en-GB" sz="1200" b="1" dirty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</a:rPr>
                <a:t>862 </a:t>
              </a:r>
              <a:r>
                <a:rPr lang="en-GB" sz="1200" b="1" dirty="0" err="1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</a:rPr>
                <a:t>kPa</a:t>
              </a:r>
              <a:endPara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18782" y="1106900"/>
              <a:ext cx="1125629" cy="611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050" b="1" dirty="0"/>
                <a:t>Overall Length</a:t>
              </a:r>
              <a:endParaRPr lang="en-GB" sz="1050" b="1" dirty="0" smtClean="0">
                <a:latin typeface="Roboto" panose="020B0604020202020204" charset="0"/>
              </a:endParaRPr>
            </a:p>
            <a:p>
              <a:pPr>
                <a:lnSpc>
                  <a:spcPct val="150000"/>
                </a:lnSpc>
              </a:pPr>
              <a:r>
                <a:rPr lang="en-GB" sz="1200" b="1" dirty="0" smtClean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406.4 mm</a:t>
              </a:r>
              <a:endPara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719184" y="1109531"/>
              <a:ext cx="1050288" cy="611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050" b="1" dirty="0"/>
                <a:t>Overall </a:t>
              </a:r>
              <a:r>
                <a:rPr lang="en-GB" sz="1050" b="1" dirty="0" smtClean="0"/>
                <a:t>Width</a:t>
              </a:r>
              <a:endParaRPr lang="en-GB" sz="1050" b="1" dirty="0" smtClean="0">
                <a:latin typeface="Roboto" panose="020B0604020202020204" charset="0"/>
              </a:endParaRPr>
            </a:p>
            <a:p>
              <a:pPr>
                <a:lnSpc>
                  <a:spcPct val="150000"/>
                </a:lnSpc>
              </a:pPr>
              <a:r>
                <a:rPr lang="en-GB" sz="1200" b="1" dirty="0" smtClean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706 mm</a:t>
              </a:r>
              <a:endPara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897906" y="1088711"/>
              <a:ext cx="880369" cy="611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050" b="1" dirty="0"/>
                <a:t>Thickness </a:t>
              </a:r>
            </a:p>
            <a:p>
              <a:pPr>
                <a:lnSpc>
                  <a:spcPct val="150000"/>
                </a:lnSpc>
              </a:pPr>
              <a:r>
                <a:rPr lang="en-GB" sz="1200" b="1" dirty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76.2 mm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873177" y="1106900"/>
              <a:ext cx="1125629" cy="611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050" b="1" dirty="0"/>
                <a:t>Overall Length</a:t>
              </a:r>
              <a:endParaRPr lang="en-GB" sz="1050" b="1" dirty="0" smtClean="0">
                <a:latin typeface="Roboto" panose="020B0604020202020204" charset="0"/>
              </a:endParaRPr>
            </a:p>
            <a:p>
              <a:pPr>
                <a:lnSpc>
                  <a:spcPct val="150000"/>
                </a:lnSpc>
              </a:pPr>
              <a:r>
                <a:rPr lang="en-GB" sz="1200" b="1" dirty="0" smtClean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406.4 mm</a:t>
              </a:r>
              <a:endPara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85408" y="3329642"/>
            <a:ext cx="43136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Entire Application for centre to store individual child details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Quantify forces applied by the human hand, Knees, </a:t>
            </a:r>
            <a:r>
              <a:rPr lang="en-GB" sz="1200" dirty="0" smtClean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Foot</a:t>
            </a:r>
            <a:endParaRPr lang="en-GB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Tracing of improvements in the kid after 5 visits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Access </a:t>
            </a:r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real time or recorded data in 2D &amp; 3D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Key metrics; total force, peak pressures, and </a:t>
            </a:r>
            <a:r>
              <a:rPr lang="en-GB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centre </a:t>
            </a:r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of force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Multiple graph options to plot data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View and compare multiple test results simultaneously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65212" y="1002545"/>
            <a:ext cx="13997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1600" b="1" dirty="0">
                <a:solidFill>
                  <a:schemeClr val="tx1"/>
                </a:solidFill>
                <a:latin typeface="Montserrat"/>
                <a:sym typeface="Montserrat"/>
              </a:rPr>
              <a:t>HARDWARE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55502" y="2064313"/>
            <a:ext cx="257013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050" b="1" dirty="0" smtClean="0"/>
              <a:t>Processor </a:t>
            </a:r>
            <a:endParaRPr lang="en-GB" sz="1050" b="1" dirty="0" smtClean="0">
              <a:latin typeface="Roboto" panose="020B0604020202020204" charset="0"/>
            </a:endParaRPr>
          </a:p>
          <a:p>
            <a:pPr algn="ctr">
              <a:lnSpc>
                <a:spcPct val="150000"/>
              </a:lnSpc>
            </a:pPr>
            <a:r>
              <a:rPr lang="en-GB" sz="105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1.5GHz Quad core </a:t>
            </a:r>
            <a:r>
              <a:rPr lang="en-GB" sz="1050" b="1" dirty="0" smtClean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Cortex-A72</a:t>
            </a:r>
            <a:endParaRPr lang="en-GB" sz="1050" b="1" dirty="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73775" y="2080815"/>
            <a:ext cx="946093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050" b="1" dirty="0" smtClean="0"/>
              <a:t>Screen </a:t>
            </a:r>
            <a:r>
              <a:rPr lang="en-GB" sz="1050" b="1" dirty="0"/>
              <a:t>Size</a:t>
            </a:r>
          </a:p>
          <a:p>
            <a:pPr>
              <a:lnSpc>
                <a:spcPct val="150000"/>
              </a:lnSpc>
            </a:pPr>
            <a:r>
              <a: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</a:rPr>
              <a:t>177.8 </a:t>
            </a:r>
            <a:r>
              <a:rPr lang="en-GB" sz="1200" b="1" dirty="0" smtClean="0">
                <a:solidFill>
                  <a:schemeClr val="accent1"/>
                </a:solidFill>
                <a:latin typeface="Montserrat"/>
                <a:ea typeface="Montserrat"/>
                <a:cs typeface="Montserrat"/>
              </a:rPr>
              <a:t>mm</a:t>
            </a:r>
            <a:endParaRPr lang="en-GB" sz="1200" b="1" dirty="0">
              <a:solidFill>
                <a:schemeClr val="accent1"/>
              </a:solidFill>
              <a:latin typeface="Montserrat"/>
              <a:ea typeface="Montserrat"/>
              <a:cs typeface="Montserra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72854" y="2080815"/>
            <a:ext cx="1072730" cy="5804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050" b="1" dirty="0"/>
              <a:t>Power </a:t>
            </a:r>
            <a:r>
              <a:rPr lang="en-GB" sz="1050" b="1" dirty="0" smtClean="0"/>
              <a:t>Supply</a:t>
            </a:r>
          </a:p>
          <a:p>
            <a:pPr algn="ctr">
              <a:lnSpc>
                <a:spcPct val="150000"/>
              </a:lnSpc>
            </a:pPr>
            <a:r>
              <a: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</a:rPr>
              <a:t>5.1V 3A</a:t>
            </a:r>
          </a:p>
        </p:txBody>
      </p:sp>
      <p:sp>
        <p:nvSpPr>
          <p:cNvPr id="43" name="Rectangle 42"/>
          <p:cNvSpPr/>
          <p:nvPr/>
        </p:nvSpPr>
        <p:spPr>
          <a:xfrm>
            <a:off x="444395" y="3034709"/>
            <a:ext cx="13564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1600" b="1" dirty="0" smtClean="0">
                <a:solidFill>
                  <a:schemeClr val="tx1"/>
                </a:solidFill>
                <a:latin typeface="Montserrat"/>
                <a:sym typeface="Montserrat"/>
              </a:rPr>
              <a:t>SOFTWARE</a:t>
            </a:r>
            <a:endParaRPr lang="en-GB" sz="11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5502" y="2060060"/>
            <a:ext cx="257013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050" b="1" dirty="0" smtClean="0"/>
              <a:t>Processor </a:t>
            </a:r>
            <a:endParaRPr lang="en-GB" sz="1050" b="1" dirty="0" smtClean="0">
              <a:latin typeface="Roboto" panose="020B0604020202020204" charset="0"/>
            </a:endParaRPr>
          </a:p>
          <a:p>
            <a:pPr algn="ctr">
              <a:lnSpc>
                <a:spcPct val="150000"/>
              </a:lnSpc>
            </a:pPr>
            <a:r>
              <a:rPr lang="en-GB" sz="105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1.5GHz Quad core </a:t>
            </a:r>
            <a:r>
              <a:rPr lang="en-GB" sz="1050" b="1" dirty="0" smtClean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Cortex-A72</a:t>
            </a:r>
            <a:endParaRPr lang="en-GB" sz="1050" b="1" dirty="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273775" y="2076562"/>
            <a:ext cx="946093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050" b="1" dirty="0" smtClean="0"/>
              <a:t>Screen </a:t>
            </a:r>
            <a:r>
              <a:rPr lang="en-GB" sz="1050" b="1" dirty="0"/>
              <a:t>Size</a:t>
            </a:r>
          </a:p>
          <a:p>
            <a:pPr>
              <a:lnSpc>
                <a:spcPct val="150000"/>
              </a:lnSpc>
            </a:pPr>
            <a:r>
              <a: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</a:rPr>
              <a:t>177.8 </a:t>
            </a:r>
            <a:r>
              <a:rPr lang="en-GB" sz="1200" b="1" dirty="0" smtClean="0">
                <a:solidFill>
                  <a:schemeClr val="accent1"/>
                </a:solidFill>
                <a:latin typeface="Montserrat"/>
                <a:ea typeface="Montserrat"/>
                <a:cs typeface="Montserrat"/>
              </a:rPr>
              <a:t>mm</a:t>
            </a:r>
            <a:endParaRPr lang="en-GB" sz="1200" b="1" dirty="0">
              <a:solidFill>
                <a:schemeClr val="accent1"/>
              </a:solidFill>
              <a:latin typeface="Montserrat"/>
              <a:ea typeface="Montserrat"/>
              <a:cs typeface="Montserra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72854" y="2076562"/>
            <a:ext cx="1072730" cy="5804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050" b="1" dirty="0"/>
              <a:t>Power </a:t>
            </a:r>
            <a:r>
              <a:rPr lang="en-GB" sz="1050" b="1" dirty="0" smtClean="0"/>
              <a:t>Supply</a:t>
            </a:r>
          </a:p>
          <a:p>
            <a:pPr algn="ctr">
              <a:lnSpc>
                <a:spcPct val="150000"/>
              </a:lnSpc>
            </a:pPr>
            <a:r>
              <a: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</a:rPr>
              <a:t>5.1V 3A</a:t>
            </a:r>
          </a:p>
        </p:txBody>
      </p:sp>
    </p:spTree>
    <p:extLst>
      <p:ext uri="{BB962C8B-B14F-4D97-AF65-F5344CB8AC3E}">
        <p14:creationId xmlns:p14="http://schemas.microsoft.com/office/powerpoint/2010/main" val="12043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939" y="609942"/>
            <a:ext cx="2945026" cy="572700"/>
          </a:xfrm>
        </p:spPr>
        <p:txBody>
          <a:bodyPr/>
          <a:lstStyle/>
          <a:p>
            <a:r>
              <a:rPr lang="en-US" sz="2000" dirty="0" smtClean="0"/>
              <a:t>FOOT SCAN SYSTEM</a:t>
            </a:r>
            <a:endParaRPr lang="en-GB" sz="2000" dirty="0"/>
          </a:p>
        </p:txBody>
      </p:sp>
      <p:sp>
        <p:nvSpPr>
          <p:cNvPr id="5" name="Rectangle 4"/>
          <p:cNvSpPr/>
          <p:nvPr/>
        </p:nvSpPr>
        <p:spPr>
          <a:xfrm>
            <a:off x="408939" y="934841"/>
            <a:ext cx="65647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rgbClr val="0B4E27"/>
                </a:solidFill>
                <a:latin typeface="Agency FB" panose="020B0503020202020204" pitchFamily="34" charset="0"/>
              </a:rPr>
              <a:t>Ultra thin in-shoe sensors capturing timing and pressure information</a:t>
            </a:r>
            <a:endParaRPr lang="en-GB" sz="1200" dirty="0">
              <a:latin typeface="Agency FB" panose="020B0503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1" t="9477" r="22725" b="12638"/>
          <a:stretch/>
        </p:blipFill>
        <p:spPr>
          <a:xfrm>
            <a:off x="304171" y="2293598"/>
            <a:ext cx="2018699" cy="191950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168935" y="2755259"/>
            <a:ext cx="4810664" cy="1851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50000"/>
              </a:lnSpc>
              <a:buClr>
                <a:schemeClr val="dk2"/>
              </a:buClr>
              <a:buSzPts val="1800"/>
              <a:buFont typeface="Josefin Sans"/>
              <a:buNone/>
            </a:pPr>
            <a:r>
              <a:rPr lang="en-GB" dirty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Ultra-thin sensor construction and </a:t>
            </a:r>
            <a:r>
              <a:rPr lang="en-GB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flexibility</a:t>
            </a:r>
          </a:p>
          <a:p>
            <a:pPr>
              <a:lnSpc>
                <a:spcPct val="150000"/>
              </a:lnSpc>
              <a:buClr>
                <a:schemeClr val="dk2"/>
              </a:buClr>
              <a:buSzPts val="1800"/>
            </a:pPr>
            <a:r>
              <a:rPr lang="en-GB" dirty="0">
                <a:solidFill>
                  <a:schemeClr val="dk2"/>
                </a:solidFill>
                <a:latin typeface="Josefin Sans"/>
                <a:ea typeface="Josefin Sans"/>
                <a:cs typeface="Josefin Sans"/>
              </a:rPr>
              <a:t>Stores each level of foot value when the kid is </a:t>
            </a:r>
            <a:r>
              <a:rPr lang="en-GB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</a:rPr>
              <a:t>walking</a:t>
            </a:r>
          </a:p>
          <a:p>
            <a:pPr>
              <a:lnSpc>
                <a:spcPct val="150000"/>
              </a:lnSpc>
              <a:buClr>
                <a:schemeClr val="dk2"/>
              </a:buClr>
              <a:buSzPts val="1800"/>
            </a:pPr>
            <a:r>
              <a:rPr lang="en-GB" dirty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In Detailed Gait Analysis for the </a:t>
            </a:r>
            <a:r>
              <a:rPr lang="en-GB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Physiotherapists</a:t>
            </a:r>
          </a:p>
          <a:p>
            <a:pPr>
              <a:lnSpc>
                <a:spcPct val="150000"/>
              </a:lnSpc>
              <a:buClr>
                <a:schemeClr val="dk2"/>
              </a:buClr>
              <a:buSzPts val="1800"/>
            </a:pPr>
            <a:r>
              <a:rPr lang="en-GB" dirty="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rPr>
              <a:t>Evaluate forces on the foot during the gait cycle </a:t>
            </a:r>
          </a:p>
          <a:p>
            <a:pPr>
              <a:buClr>
                <a:schemeClr val="dk2"/>
              </a:buClr>
              <a:buSzPts val="1800"/>
              <a:buFont typeface="Josefin Sans"/>
              <a:buNone/>
            </a:pPr>
            <a:endParaRPr lang="en-GB" dirty="0">
              <a:solidFill>
                <a:schemeClr val="dk2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168935" y="1329210"/>
            <a:ext cx="4618344" cy="1343364"/>
            <a:chOff x="4333336" y="2269116"/>
            <a:chExt cx="4618344" cy="1343364"/>
          </a:xfrm>
        </p:grpSpPr>
        <p:sp>
          <p:nvSpPr>
            <p:cNvPr id="8" name="Rectangle 7"/>
            <p:cNvSpPr/>
            <p:nvPr/>
          </p:nvSpPr>
          <p:spPr>
            <a:xfrm>
              <a:off x="4333336" y="2269116"/>
              <a:ext cx="1463862" cy="611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050" b="1" dirty="0">
                  <a:latin typeface="Roboto" panose="020B0604020202020204" charset="0"/>
                </a:rPr>
                <a:t>Number of </a:t>
              </a:r>
              <a:r>
                <a:rPr lang="en-GB" sz="1050" b="1" dirty="0" smtClean="0">
                  <a:latin typeface="Roboto" panose="020B0604020202020204" charset="0"/>
                </a:rPr>
                <a:t>Sensors </a:t>
              </a:r>
            </a:p>
            <a:p>
              <a:pPr algn="ctr">
                <a:lnSpc>
                  <a:spcPct val="150000"/>
                </a:lnSpc>
              </a:pPr>
              <a:r>
                <a:rPr lang="en-GB" sz="1200" b="1" dirty="0" smtClean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554</a:t>
              </a:r>
              <a:endPara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973641" y="2269116"/>
              <a:ext cx="1063112" cy="611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050" b="1" dirty="0">
                  <a:latin typeface="Roboto" panose="020B0604020202020204" charset="0"/>
                </a:rPr>
                <a:t>Max Pressure</a:t>
              </a:r>
            </a:p>
            <a:p>
              <a:pPr algn="ctr">
                <a:lnSpc>
                  <a:spcPct val="150000"/>
                </a:lnSpc>
              </a:pPr>
              <a:r>
                <a:rPr lang="en-GB" sz="1200" b="1" dirty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</a:rPr>
                <a:t>862 </a:t>
              </a:r>
              <a:r>
                <a:rPr lang="en-GB" sz="1200" b="1" dirty="0" err="1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</a:rPr>
                <a:t>kPa</a:t>
              </a:r>
              <a:endPara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165971" y="2983594"/>
              <a:ext cx="2785709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1050" b="1" dirty="0" smtClean="0"/>
                <a:t>Processor </a:t>
              </a:r>
              <a:endParaRPr lang="en-GB" sz="1050" b="1" dirty="0" smtClean="0">
                <a:latin typeface="Roboto" panose="020B060402020202020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sv-SE" sz="1050" b="1" dirty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Xtensa 32-bit 240Mhz LX6 processors</a:t>
              </a:r>
              <a:endParaRPr lang="en-GB" sz="105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333336" y="3000774"/>
              <a:ext cx="1208985" cy="611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050" b="1" dirty="0">
                  <a:latin typeface="Roboto" panose="020B0604020202020204" charset="0"/>
                </a:rPr>
                <a:t> </a:t>
              </a:r>
              <a:r>
                <a:rPr lang="en-GB" sz="1050" b="1" dirty="0" smtClean="0">
                  <a:latin typeface="Roboto" panose="020B0604020202020204" charset="0"/>
                </a:rPr>
                <a:t>Lithium Battery</a:t>
              </a:r>
              <a:endParaRPr lang="en-GB" sz="1050" b="1" dirty="0">
                <a:latin typeface="Roboto" panose="020B060402020202020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GB" sz="1200" b="1" dirty="0" smtClean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</a:rPr>
                <a:t>800 </a:t>
              </a:r>
              <a:r>
                <a:rPr lang="en-GB" sz="1200" b="1" dirty="0" err="1" smtClean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</a:rPr>
                <a:t>mAh</a:t>
              </a:r>
              <a:endPara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659" y="1787789"/>
            <a:ext cx="1371936" cy="1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4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PRESSURE TREADMILL</a:t>
            </a:r>
            <a:endParaRPr lang="en-GB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36" y="1786676"/>
            <a:ext cx="3579340" cy="29082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88472" y="1832083"/>
            <a:ext cx="5476587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050" b="1" dirty="0" smtClean="0"/>
              <a:t>Processor </a:t>
            </a:r>
            <a:endParaRPr lang="en-GB" sz="1050" b="1" dirty="0" smtClean="0">
              <a:latin typeface="Roboto" panose="020B0604020202020204" charset="0"/>
            </a:endParaRPr>
          </a:p>
          <a:p>
            <a:pPr algn="ctr">
              <a:lnSpc>
                <a:spcPct val="150000"/>
              </a:lnSpc>
            </a:pPr>
            <a:r>
              <a:rPr lang="sv-SE" sz="105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Xtensa 32-bit 240Mhz LX6 </a:t>
            </a:r>
            <a:r>
              <a:rPr lang="sv-SE" sz="1050" b="1" dirty="0" smtClean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processors + </a:t>
            </a:r>
            <a:r>
              <a:rPr lang="en-GB" sz="105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1.5GHz Quad core Cortex-A72</a:t>
            </a:r>
          </a:p>
          <a:p>
            <a:pPr algn="ctr">
              <a:lnSpc>
                <a:spcPct val="150000"/>
              </a:lnSpc>
            </a:pPr>
            <a:endParaRPr lang="en-GB" sz="1050" b="1" dirty="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217465" y="1142353"/>
            <a:ext cx="5305750" cy="612611"/>
            <a:chOff x="3254535" y="1547513"/>
            <a:chExt cx="3939487" cy="612611"/>
          </a:xfrm>
        </p:grpSpPr>
        <p:sp>
          <p:nvSpPr>
            <p:cNvPr id="6" name="Rectangle 5"/>
            <p:cNvSpPr/>
            <p:nvPr/>
          </p:nvSpPr>
          <p:spPr>
            <a:xfrm>
              <a:off x="3254535" y="1547513"/>
              <a:ext cx="1463862" cy="611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050" b="1" dirty="0">
                  <a:latin typeface="Roboto" panose="020B0604020202020204" charset="0"/>
                </a:rPr>
                <a:t>Number of </a:t>
              </a:r>
              <a:r>
                <a:rPr lang="en-GB" sz="1050" b="1" dirty="0" smtClean="0">
                  <a:latin typeface="Roboto" panose="020B0604020202020204" charset="0"/>
                </a:rPr>
                <a:t>Sensors </a:t>
              </a:r>
            </a:p>
            <a:p>
              <a:pPr algn="ctr">
                <a:lnSpc>
                  <a:spcPct val="150000"/>
                </a:lnSpc>
              </a:pPr>
              <a:r>
                <a:rPr lang="en-GB" sz="1200" b="1" dirty="0" smtClean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4500+</a:t>
              </a:r>
              <a:endPara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951607" y="1548418"/>
              <a:ext cx="1063112" cy="611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050" b="1" dirty="0">
                  <a:latin typeface="Roboto" panose="020B0604020202020204" charset="0"/>
                </a:rPr>
                <a:t>Max Pressure</a:t>
              </a:r>
            </a:p>
            <a:p>
              <a:pPr algn="ctr">
                <a:lnSpc>
                  <a:spcPct val="150000"/>
                </a:lnSpc>
              </a:pPr>
              <a:r>
                <a:rPr lang="en-GB" sz="1200" b="1" dirty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</a:rPr>
                <a:t>862 </a:t>
              </a:r>
              <a:r>
                <a:rPr lang="en-GB" sz="1200" b="1" dirty="0" err="1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</a:rPr>
                <a:t>kPa</a:t>
              </a:r>
              <a:endPara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247929" y="1547513"/>
              <a:ext cx="946093" cy="611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050" b="1" dirty="0" smtClean="0"/>
                <a:t>Screen </a:t>
              </a:r>
              <a:r>
                <a:rPr lang="en-GB" sz="1050" b="1" dirty="0"/>
                <a:t>Size</a:t>
              </a:r>
            </a:p>
            <a:p>
              <a:pPr>
                <a:lnSpc>
                  <a:spcPct val="150000"/>
                </a:lnSpc>
              </a:pPr>
              <a:r>
                <a:rPr lang="en-GB" sz="1200" b="1" dirty="0" smtClean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</a:rPr>
                <a:t>254 mm</a:t>
              </a:r>
              <a:endParaRPr lang="en-GB" sz="1200" b="1" dirty="0">
                <a:solidFill>
                  <a:schemeClr val="accent1"/>
                </a:solidFill>
                <a:latin typeface="Montserrat"/>
                <a:ea typeface="Montserrat"/>
                <a:cs typeface="Montserrat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718400" y="673744"/>
            <a:ext cx="45579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rgbClr val="0B4E27"/>
                </a:solidFill>
                <a:latin typeface="Agency FB" panose="020B0503020202020204" pitchFamily="34" charset="0"/>
              </a:rPr>
              <a:t>Walkway system that captures multiple sequential foot strikes for objective gait analysis.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34714" y="2495968"/>
            <a:ext cx="5181600" cy="2354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lnSpc>
                <a:spcPct val="150000"/>
              </a:lnSpc>
              <a:buClr>
                <a:schemeClr val="dk2"/>
              </a:buClr>
              <a:buSzPct val="100000"/>
              <a:buFont typeface="Wingdings" panose="05000000000000000000" pitchFamily="2" charset="2"/>
              <a:buChar char="v"/>
            </a:pPr>
            <a:r>
              <a:rPr lang="en-GB" sz="1200" dirty="0">
                <a:solidFill>
                  <a:schemeClr val="dk2"/>
                </a:solidFill>
                <a:latin typeface="Josefin Sans"/>
                <a:ea typeface="Josefin Sans"/>
                <a:cs typeface="Josefin Sans"/>
              </a:rPr>
              <a:t>The treadmill captures multiple footsteps in a single pass and allows you to choose the system sensing area and sensor resolution</a:t>
            </a:r>
          </a:p>
          <a:p>
            <a:pPr marL="285750" indent="-285750">
              <a:lnSpc>
                <a:spcPct val="150000"/>
              </a:lnSpc>
              <a:buClr>
                <a:schemeClr val="dk2"/>
              </a:buClr>
              <a:buSzPct val="100000"/>
              <a:buFont typeface="Wingdings" panose="05000000000000000000" pitchFamily="2" charset="2"/>
              <a:buChar char="v"/>
            </a:pPr>
            <a:r>
              <a:rPr lang="en-GB" sz="1200" dirty="0">
                <a:solidFill>
                  <a:schemeClr val="dk2"/>
                </a:solidFill>
                <a:latin typeface="Josefin Sans"/>
                <a:ea typeface="Josefin Sans"/>
                <a:cs typeface="Josefin Sans"/>
              </a:rPr>
              <a:t>Automated calculation of an array of gait parameters: step and stride time, distance, velocity, and cadence</a:t>
            </a:r>
          </a:p>
          <a:p>
            <a:pPr marL="285750" indent="-285750">
              <a:lnSpc>
                <a:spcPct val="150000"/>
              </a:lnSpc>
              <a:buClr>
                <a:schemeClr val="dk2"/>
              </a:buClr>
              <a:buSzPct val="100000"/>
              <a:buFont typeface="Wingdings" panose="05000000000000000000" pitchFamily="2" charset="2"/>
              <a:buChar char="v"/>
            </a:pPr>
            <a:r>
              <a:rPr lang="en-GB" sz="1200" dirty="0">
                <a:solidFill>
                  <a:schemeClr val="dk2"/>
                </a:solidFill>
                <a:latin typeface="Josefin Sans"/>
                <a:ea typeface="Josefin Sans"/>
                <a:cs typeface="Josefin Sans"/>
              </a:rPr>
              <a:t>Automatically detects foot strikes with labels for left or right and number stances from first to </a:t>
            </a:r>
            <a:r>
              <a:rPr lang="en-GB" sz="1200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</a:rPr>
              <a:t>last</a:t>
            </a:r>
          </a:p>
          <a:p>
            <a:pPr marL="285750" indent="-285750">
              <a:lnSpc>
                <a:spcPct val="150000"/>
              </a:lnSpc>
              <a:buClr>
                <a:schemeClr val="dk2"/>
              </a:buClr>
              <a:buSzPct val="100000"/>
              <a:buFont typeface="Wingdings" panose="05000000000000000000" pitchFamily="2" charset="2"/>
              <a:buChar char="v"/>
            </a:pPr>
            <a:r>
              <a:rPr lang="en-US" sz="1200" dirty="0" smtClean="0">
                <a:solidFill>
                  <a:schemeClr val="dk2"/>
                </a:solidFill>
                <a:latin typeface="Josefin Sans"/>
                <a:ea typeface="Josefin Sans"/>
                <a:cs typeface="Josefin Sans"/>
              </a:rPr>
              <a:t>Feedback on corrections.</a:t>
            </a:r>
            <a:endParaRPr lang="en-GB" sz="1200" dirty="0">
              <a:solidFill>
                <a:schemeClr val="dk2"/>
              </a:solidFill>
              <a:latin typeface="Josefin Sans"/>
              <a:ea typeface="Josefin Sans"/>
              <a:cs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39692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Google Shape;1635;p50"/>
          <p:cNvSpPr/>
          <p:nvPr/>
        </p:nvSpPr>
        <p:spPr>
          <a:xfrm>
            <a:off x="5422474" y="2028434"/>
            <a:ext cx="1049287" cy="630202"/>
          </a:xfrm>
          <a:custGeom>
            <a:avLst/>
            <a:gdLst/>
            <a:ahLst/>
            <a:cxnLst/>
            <a:rect l="l" t="t" r="r" b="b"/>
            <a:pathLst>
              <a:path w="14426" h="3481" extrusionOk="0">
                <a:moveTo>
                  <a:pt x="14382" y="1"/>
                </a:moveTo>
                <a:lnTo>
                  <a:pt x="10965" y="3412"/>
                </a:lnTo>
                <a:lnTo>
                  <a:pt x="1" y="3412"/>
                </a:lnTo>
                <a:lnTo>
                  <a:pt x="1" y="3480"/>
                </a:lnTo>
                <a:lnTo>
                  <a:pt x="10989" y="3480"/>
                </a:lnTo>
                <a:lnTo>
                  <a:pt x="14425" y="44"/>
                </a:lnTo>
                <a:lnTo>
                  <a:pt x="14382" y="1"/>
                </a:lnTo>
                <a:close/>
              </a:path>
            </a:pathLst>
          </a:custGeom>
          <a:solidFill>
            <a:schemeClr val="lt2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43" name="Google Shape;1443;p50"/>
          <p:cNvSpPr txBox="1">
            <a:spLocks noGrp="1"/>
          </p:cNvSpPr>
          <p:nvPr>
            <p:ph type="title"/>
          </p:nvPr>
        </p:nvSpPr>
        <p:spPr>
          <a:xfrm>
            <a:off x="-2151215" y="267993"/>
            <a:ext cx="7493482" cy="4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/>
              <a:t>HAEGL HEALTHCARE PRODUCTS</a:t>
            </a:r>
            <a:endParaRPr sz="2400" dirty="0"/>
          </a:p>
        </p:txBody>
      </p:sp>
      <p:sp>
        <p:nvSpPr>
          <p:cNvPr id="1444" name="Google Shape;1444;p50"/>
          <p:cNvSpPr txBox="1">
            <a:spLocks noGrp="1"/>
          </p:cNvSpPr>
          <p:nvPr>
            <p:ph type="subTitle" idx="4294967295"/>
          </p:nvPr>
        </p:nvSpPr>
        <p:spPr>
          <a:xfrm>
            <a:off x="1002430" y="1593846"/>
            <a:ext cx="1840500" cy="328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chemeClr val="accent1"/>
                </a:solidFill>
              </a:rPr>
              <a:t>PRESSURE ANALYSER</a:t>
            </a:r>
            <a:endParaRPr sz="1800" b="1" dirty="0">
              <a:solidFill>
                <a:schemeClr val="accent1"/>
              </a:solidFill>
            </a:endParaRPr>
          </a:p>
        </p:txBody>
      </p:sp>
      <p:sp>
        <p:nvSpPr>
          <p:cNvPr id="1445" name="Google Shape;1445;p50"/>
          <p:cNvSpPr txBox="1">
            <a:spLocks noGrp="1"/>
          </p:cNvSpPr>
          <p:nvPr>
            <p:ph type="subTitle" idx="4294967295"/>
          </p:nvPr>
        </p:nvSpPr>
        <p:spPr>
          <a:xfrm>
            <a:off x="580071" y="2272377"/>
            <a:ext cx="2285700" cy="81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/>
              <a:t>Accurate and reliable pressure readings enabling doctors, researchers to optimize the footing solutions</a:t>
            </a:r>
            <a:endParaRPr sz="1400" dirty="0"/>
          </a:p>
        </p:txBody>
      </p:sp>
      <p:sp>
        <p:nvSpPr>
          <p:cNvPr id="1446" name="Google Shape;1446;p50"/>
          <p:cNvSpPr txBox="1">
            <a:spLocks noGrp="1"/>
          </p:cNvSpPr>
          <p:nvPr>
            <p:ph type="subTitle" idx="4294967295"/>
          </p:nvPr>
        </p:nvSpPr>
        <p:spPr>
          <a:xfrm>
            <a:off x="6519863" y="1337098"/>
            <a:ext cx="1659312" cy="36155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b="1" dirty="0">
                <a:solidFill>
                  <a:schemeClr val="accent1"/>
                </a:solidFill>
              </a:rPr>
              <a:t>FOOT SCAN SYSTEM</a:t>
            </a:r>
          </a:p>
        </p:txBody>
      </p:sp>
      <p:sp>
        <p:nvSpPr>
          <p:cNvPr id="1447" name="Google Shape;1447;p50"/>
          <p:cNvSpPr txBox="1">
            <a:spLocks noGrp="1"/>
          </p:cNvSpPr>
          <p:nvPr>
            <p:ph type="subTitle" idx="4294967295"/>
          </p:nvPr>
        </p:nvSpPr>
        <p:spPr>
          <a:xfrm>
            <a:off x="6519863" y="1741078"/>
            <a:ext cx="2285700" cy="81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Ultra thin in-shoe sensors capturing timing and pressure information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1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  <p:sp>
        <p:nvSpPr>
          <p:cNvPr id="1448" name="Google Shape;1448;p50"/>
          <p:cNvSpPr/>
          <p:nvPr/>
        </p:nvSpPr>
        <p:spPr>
          <a:xfrm>
            <a:off x="170892" y="740806"/>
            <a:ext cx="3143700" cy="79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449" name="Google Shape;1449;p50"/>
          <p:cNvGrpSpPr/>
          <p:nvPr/>
        </p:nvGrpSpPr>
        <p:grpSpPr>
          <a:xfrm>
            <a:off x="3745932" y="1022761"/>
            <a:ext cx="1509838" cy="3240139"/>
            <a:chOff x="3817086" y="1321423"/>
            <a:chExt cx="1509838" cy="3240139"/>
          </a:xfrm>
        </p:grpSpPr>
        <p:sp>
          <p:nvSpPr>
            <p:cNvPr id="1450" name="Google Shape;1450;p50"/>
            <p:cNvSpPr/>
            <p:nvPr/>
          </p:nvSpPr>
          <p:spPr>
            <a:xfrm>
              <a:off x="3817086" y="1321423"/>
              <a:ext cx="1509838" cy="3240139"/>
            </a:xfrm>
            <a:custGeom>
              <a:avLst/>
              <a:gdLst/>
              <a:ahLst/>
              <a:cxnLst/>
              <a:rect l="l" t="t" r="r" b="b"/>
              <a:pathLst>
                <a:path w="26442" h="56745" extrusionOk="0">
                  <a:moveTo>
                    <a:pt x="1784" y="0"/>
                  </a:moveTo>
                  <a:cubicBezTo>
                    <a:pt x="799" y="0"/>
                    <a:pt x="1" y="799"/>
                    <a:pt x="1" y="1783"/>
                  </a:cubicBezTo>
                  <a:lnTo>
                    <a:pt x="1" y="54961"/>
                  </a:lnTo>
                  <a:cubicBezTo>
                    <a:pt x="1" y="55945"/>
                    <a:pt x="799" y="56744"/>
                    <a:pt x="1784" y="56744"/>
                  </a:cubicBezTo>
                  <a:lnTo>
                    <a:pt x="24658" y="56744"/>
                  </a:lnTo>
                  <a:cubicBezTo>
                    <a:pt x="25643" y="56744"/>
                    <a:pt x="26441" y="55945"/>
                    <a:pt x="26441" y="54961"/>
                  </a:cubicBezTo>
                  <a:lnTo>
                    <a:pt x="26441" y="1783"/>
                  </a:lnTo>
                  <a:cubicBezTo>
                    <a:pt x="26441" y="799"/>
                    <a:pt x="25643" y="0"/>
                    <a:pt x="24658" y="0"/>
                  </a:cubicBez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452" name="Google Shape;1452;p50"/>
            <p:cNvSpPr/>
            <p:nvPr/>
          </p:nvSpPr>
          <p:spPr>
            <a:xfrm>
              <a:off x="3979364" y="1457492"/>
              <a:ext cx="120596" cy="20214"/>
            </a:xfrm>
            <a:custGeom>
              <a:avLst/>
              <a:gdLst/>
              <a:ahLst/>
              <a:cxnLst/>
              <a:rect l="l" t="t" r="r" b="b"/>
              <a:pathLst>
                <a:path w="2112" h="354" extrusionOk="0">
                  <a:moveTo>
                    <a:pt x="56" y="1"/>
                  </a:moveTo>
                  <a:cubicBezTo>
                    <a:pt x="25" y="1"/>
                    <a:pt x="0" y="32"/>
                    <a:pt x="0" y="63"/>
                  </a:cubicBezTo>
                  <a:lnTo>
                    <a:pt x="0" y="292"/>
                  </a:lnTo>
                  <a:cubicBezTo>
                    <a:pt x="0" y="329"/>
                    <a:pt x="25" y="354"/>
                    <a:pt x="56" y="354"/>
                  </a:cubicBezTo>
                  <a:lnTo>
                    <a:pt x="2056" y="354"/>
                  </a:lnTo>
                  <a:cubicBezTo>
                    <a:pt x="2087" y="354"/>
                    <a:pt x="2111" y="329"/>
                    <a:pt x="2111" y="292"/>
                  </a:cubicBezTo>
                  <a:lnTo>
                    <a:pt x="2111" y="63"/>
                  </a:lnTo>
                  <a:cubicBezTo>
                    <a:pt x="2111" y="32"/>
                    <a:pt x="2087" y="1"/>
                    <a:pt x="20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3" name="Google Shape;1453;p50"/>
            <p:cNvSpPr/>
            <p:nvPr/>
          </p:nvSpPr>
          <p:spPr>
            <a:xfrm>
              <a:off x="3979364" y="1506998"/>
              <a:ext cx="120596" cy="19871"/>
            </a:xfrm>
            <a:custGeom>
              <a:avLst/>
              <a:gdLst/>
              <a:ahLst/>
              <a:cxnLst/>
              <a:rect l="l" t="t" r="r" b="b"/>
              <a:pathLst>
                <a:path w="2112" h="348" extrusionOk="0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lnTo>
                    <a:pt x="0" y="291"/>
                  </a:lnTo>
                  <a:cubicBezTo>
                    <a:pt x="0" y="322"/>
                    <a:pt x="25" y="347"/>
                    <a:pt x="56" y="347"/>
                  </a:cubicBezTo>
                  <a:lnTo>
                    <a:pt x="2056" y="347"/>
                  </a:lnTo>
                  <a:cubicBezTo>
                    <a:pt x="2087" y="347"/>
                    <a:pt x="2111" y="322"/>
                    <a:pt x="2111" y="291"/>
                  </a:cubicBezTo>
                  <a:lnTo>
                    <a:pt x="2111" y="56"/>
                  </a:lnTo>
                  <a:cubicBezTo>
                    <a:pt x="2111" y="25"/>
                    <a:pt x="2087" y="0"/>
                    <a:pt x="20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4" name="Google Shape;1454;p50"/>
            <p:cNvSpPr/>
            <p:nvPr/>
          </p:nvSpPr>
          <p:spPr>
            <a:xfrm>
              <a:off x="3979364" y="1556103"/>
              <a:ext cx="67207" cy="19871"/>
            </a:xfrm>
            <a:custGeom>
              <a:avLst/>
              <a:gdLst/>
              <a:ahLst/>
              <a:cxnLst/>
              <a:rect l="l" t="t" r="r" b="b"/>
              <a:pathLst>
                <a:path w="1177" h="348" extrusionOk="0">
                  <a:moveTo>
                    <a:pt x="56" y="1"/>
                  </a:moveTo>
                  <a:cubicBezTo>
                    <a:pt x="25" y="1"/>
                    <a:pt x="0" y="26"/>
                    <a:pt x="0" y="57"/>
                  </a:cubicBezTo>
                  <a:lnTo>
                    <a:pt x="0" y="292"/>
                  </a:lnTo>
                  <a:cubicBezTo>
                    <a:pt x="0" y="323"/>
                    <a:pt x="25" y="348"/>
                    <a:pt x="56" y="348"/>
                  </a:cubicBezTo>
                  <a:lnTo>
                    <a:pt x="1115" y="348"/>
                  </a:lnTo>
                  <a:cubicBezTo>
                    <a:pt x="1146" y="348"/>
                    <a:pt x="1177" y="323"/>
                    <a:pt x="1177" y="292"/>
                  </a:cubicBezTo>
                  <a:lnTo>
                    <a:pt x="1177" y="57"/>
                  </a:lnTo>
                  <a:cubicBezTo>
                    <a:pt x="1177" y="26"/>
                    <a:pt x="1146" y="1"/>
                    <a:pt x="11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5" name="Google Shape;1455;p50"/>
            <p:cNvSpPr/>
            <p:nvPr/>
          </p:nvSpPr>
          <p:spPr>
            <a:xfrm>
              <a:off x="4209134" y="1444759"/>
              <a:ext cx="1008221" cy="143950"/>
            </a:xfrm>
            <a:custGeom>
              <a:avLst/>
              <a:gdLst/>
              <a:ahLst/>
              <a:cxnLst/>
              <a:rect l="l" t="t" r="r" b="b"/>
              <a:pathLst>
                <a:path w="17657" h="2521" extrusionOk="0">
                  <a:moveTo>
                    <a:pt x="1263" y="1"/>
                  </a:moveTo>
                  <a:cubicBezTo>
                    <a:pt x="570" y="1"/>
                    <a:pt x="0" y="570"/>
                    <a:pt x="0" y="1264"/>
                  </a:cubicBezTo>
                  <a:cubicBezTo>
                    <a:pt x="0" y="1957"/>
                    <a:pt x="570" y="2521"/>
                    <a:pt x="1263" y="2521"/>
                  </a:cubicBezTo>
                  <a:lnTo>
                    <a:pt x="16400" y="2521"/>
                  </a:lnTo>
                  <a:cubicBezTo>
                    <a:pt x="17093" y="2521"/>
                    <a:pt x="17656" y="1957"/>
                    <a:pt x="17656" y="1264"/>
                  </a:cubicBezTo>
                  <a:cubicBezTo>
                    <a:pt x="17656" y="570"/>
                    <a:pt x="17093" y="1"/>
                    <a:pt x="164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6" name="Google Shape;1456;p50"/>
            <p:cNvSpPr/>
            <p:nvPr/>
          </p:nvSpPr>
          <p:spPr>
            <a:xfrm>
              <a:off x="4053936" y="1691544"/>
              <a:ext cx="49906" cy="54474"/>
            </a:xfrm>
            <a:custGeom>
              <a:avLst/>
              <a:gdLst/>
              <a:ahLst/>
              <a:cxnLst/>
              <a:rect l="l" t="t" r="r" b="b"/>
              <a:pathLst>
                <a:path w="874" h="954" extrusionOk="0">
                  <a:moveTo>
                    <a:pt x="440" y="124"/>
                  </a:moveTo>
                  <a:lnTo>
                    <a:pt x="614" y="600"/>
                  </a:lnTo>
                  <a:lnTo>
                    <a:pt x="267" y="600"/>
                  </a:lnTo>
                  <a:lnTo>
                    <a:pt x="440" y="124"/>
                  </a:lnTo>
                  <a:close/>
                  <a:moveTo>
                    <a:pt x="366" y="0"/>
                  </a:moveTo>
                  <a:lnTo>
                    <a:pt x="1" y="953"/>
                  </a:lnTo>
                  <a:lnTo>
                    <a:pt x="137" y="953"/>
                  </a:lnTo>
                  <a:lnTo>
                    <a:pt x="224" y="706"/>
                  </a:lnTo>
                  <a:lnTo>
                    <a:pt x="657" y="706"/>
                  </a:lnTo>
                  <a:lnTo>
                    <a:pt x="744" y="953"/>
                  </a:lnTo>
                  <a:lnTo>
                    <a:pt x="874" y="953"/>
                  </a:lnTo>
                  <a:lnTo>
                    <a:pt x="5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7" name="Google Shape;1457;p50"/>
            <p:cNvSpPr/>
            <p:nvPr/>
          </p:nvSpPr>
          <p:spPr>
            <a:xfrm>
              <a:off x="4111208" y="1704220"/>
              <a:ext cx="36830" cy="57329"/>
            </a:xfrm>
            <a:custGeom>
              <a:avLst/>
              <a:gdLst/>
              <a:ahLst/>
              <a:cxnLst/>
              <a:rect l="l" t="t" r="r" b="b"/>
              <a:pathLst>
                <a:path w="645" h="1004" extrusionOk="0">
                  <a:moveTo>
                    <a:pt x="322" y="94"/>
                  </a:moveTo>
                  <a:cubicBezTo>
                    <a:pt x="384" y="94"/>
                    <a:pt x="434" y="118"/>
                    <a:pt x="465" y="168"/>
                  </a:cubicBezTo>
                  <a:cubicBezTo>
                    <a:pt x="502" y="218"/>
                    <a:pt x="521" y="286"/>
                    <a:pt x="521" y="372"/>
                  </a:cubicBezTo>
                  <a:cubicBezTo>
                    <a:pt x="521" y="459"/>
                    <a:pt x="502" y="527"/>
                    <a:pt x="465" y="577"/>
                  </a:cubicBezTo>
                  <a:cubicBezTo>
                    <a:pt x="434" y="626"/>
                    <a:pt x="384" y="651"/>
                    <a:pt x="322" y="651"/>
                  </a:cubicBezTo>
                  <a:cubicBezTo>
                    <a:pt x="261" y="651"/>
                    <a:pt x="211" y="626"/>
                    <a:pt x="174" y="577"/>
                  </a:cubicBezTo>
                  <a:cubicBezTo>
                    <a:pt x="137" y="527"/>
                    <a:pt x="118" y="459"/>
                    <a:pt x="118" y="372"/>
                  </a:cubicBezTo>
                  <a:cubicBezTo>
                    <a:pt x="118" y="286"/>
                    <a:pt x="137" y="218"/>
                    <a:pt x="174" y="168"/>
                  </a:cubicBezTo>
                  <a:cubicBezTo>
                    <a:pt x="211" y="118"/>
                    <a:pt x="261" y="94"/>
                    <a:pt x="322" y="94"/>
                  </a:cubicBezTo>
                  <a:close/>
                  <a:moveTo>
                    <a:pt x="347" y="1"/>
                  </a:moveTo>
                  <a:cubicBezTo>
                    <a:pt x="298" y="1"/>
                    <a:pt x="254" y="7"/>
                    <a:pt x="211" y="32"/>
                  </a:cubicBezTo>
                  <a:cubicBezTo>
                    <a:pt x="174" y="50"/>
                    <a:pt x="143" y="81"/>
                    <a:pt x="118" y="125"/>
                  </a:cubicBezTo>
                  <a:lnTo>
                    <a:pt x="118" y="13"/>
                  </a:lnTo>
                  <a:lnTo>
                    <a:pt x="1" y="13"/>
                  </a:lnTo>
                  <a:lnTo>
                    <a:pt x="1" y="1004"/>
                  </a:lnTo>
                  <a:lnTo>
                    <a:pt x="118" y="1004"/>
                  </a:lnTo>
                  <a:lnTo>
                    <a:pt x="118" y="626"/>
                  </a:lnTo>
                  <a:cubicBezTo>
                    <a:pt x="143" y="663"/>
                    <a:pt x="174" y="700"/>
                    <a:pt x="211" y="719"/>
                  </a:cubicBezTo>
                  <a:cubicBezTo>
                    <a:pt x="254" y="738"/>
                    <a:pt x="298" y="750"/>
                    <a:pt x="347" y="750"/>
                  </a:cubicBezTo>
                  <a:cubicBezTo>
                    <a:pt x="434" y="750"/>
                    <a:pt x="508" y="713"/>
                    <a:pt x="558" y="645"/>
                  </a:cubicBezTo>
                  <a:cubicBezTo>
                    <a:pt x="613" y="577"/>
                    <a:pt x="644" y="484"/>
                    <a:pt x="644" y="372"/>
                  </a:cubicBezTo>
                  <a:cubicBezTo>
                    <a:pt x="644" y="261"/>
                    <a:pt x="613" y="168"/>
                    <a:pt x="558" y="100"/>
                  </a:cubicBezTo>
                  <a:cubicBezTo>
                    <a:pt x="508" y="32"/>
                    <a:pt x="434" y="1"/>
                    <a:pt x="3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50"/>
            <p:cNvSpPr/>
            <p:nvPr/>
          </p:nvSpPr>
          <p:spPr>
            <a:xfrm>
              <a:off x="4158600" y="1704220"/>
              <a:ext cx="36773" cy="57329"/>
            </a:xfrm>
            <a:custGeom>
              <a:avLst/>
              <a:gdLst/>
              <a:ahLst/>
              <a:cxnLst/>
              <a:rect l="l" t="t" r="r" b="b"/>
              <a:pathLst>
                <a:path w="644" h="1004" extrusionOk="0">
                  <a:moveTo>
                    <a:pt x="322" y="94"/>
                  </a:moveTo>
                  <a:cubicBezTo>
                    <a:pt x="384" y="94"/>
                    <a:pt x="433" y="118"/>
                    <a:pt x="464" y="168"/>
                  </a:cubicBezTo>
                  <a:cubicBezTo>
                    <a:pt x="502" y="218"/>
                    <a:pt x="520" y="286"/>
                    <a:pt x="520" y="372"/>
                  </a:cubicBezTo>
                  <a:cubicBezTo>
                    <a:pt x="520" y="459"/>
                    <a:pt x="502" y="527"/>
                    <a:pt x="464" y="577"/>
                  </a:cubicBezTo>
                  <a:cubicBezTo>
                    <a:pt x="433" y="626"/>
                    <a:pt x="384" y="651"/>
                    <a:pt x="322" y="651"/>
                  </a:cubicBezTo>
                  <a:cubicBezTo>
                    <a:pt x="260" y="651"/>
                    <a:pt x="211" y="626"/>
                    <a:pt x="173" y="577"/>
                  </a:cubicBezTo>
                  <a:cubicBezTo>
                    <a:pt x="136" y="527"/>
                    <a:pt x="118" y="459"/>
                    <a:pt x="118" y="372"/>
                  </a:cubicBezTo>
                  <a:cubicBezTo>
                    <a:pt x="118" y="286"/>
                    <a:pt x="136" y="218"/>
                    <a:pt x="173" y="168"/>
                  </a:cubicBezTo>
                  <a:cubicBezTo>
                    <a:pt x="211" y="118"/>
                    <a:pt x="260" y="94"/>
                    <a:pt x="322" y="94"/>
                  </a:cubicBezTo>
                  <a:close/>
                  <a:moveTo>
                    <a:pt x="347" y="1"/>
                  </a:moveTo>
                  <a:cubicBezTo>
                    <a:pt x="297" y="1"/>
                    <a:pt x="254" y="7"/>
                    <a:pt x="217" y="32"/>
                  </a:cubicBezTo>
                  <a:cubicBezTo>
                    <a:pt x="173" y="50"/>
                    <a:pt x="142" y="81"/>
                    <a:pt x="118" y="125"/>
                  </a:cubicBezTo>
                  <a:lnTo>
                    <a:pt x="118" y="13"/>
                  </a:lnTo>
                  <a:lnTo>
                    <a:pt x="0" y="13"/>
                  </a:lnTo>
                  <a:lnTo>
                    <a:pt x="0" y="1004"/>
                  </a:lnTo>
                  <a:lnTo>
                    <a:pt x="118" y="1004"/>
                  </a:lnTo>
                  <a:lnTo>
                    <a:pt x="118" y="626"/>
                  </a:lnTo>
                  <a:cubicBezTo>
                    <a:pt x="142" y="663"/>
                    <a:pt x="173" y="700"/>
                    <a:pt x="217" y="719"/>
                  </a:cubicBezTo>
                  <a:cubicBezTo>
                    <a:pt x="254" y="738"/>
                    <a:pt x="297" y="750"/>
                    <a:pt x="347" y="750"/>
                  </a:cubicBezTo>
                  <a:cubicBezTo>
                    <a:pt x="433" y="750"/>
                    <a:pt x="508" y="713"/>
                    <a:pt x="563" y="645"/>
                  </a:cubicBezTo>
                  <a:cubicBezTo>
                    <a:pt x="613" y="577"/>
                    <a:pt x="644" y="484"/>
                    <a:pt x="644" y="372"/>
                  </a:cubicBezTo>
                  <a:cubicBezTo>
                    <a:pt x="644" y="261"/>
                    <a:pt x="613" y="168"/>
                    <a:pt x="563" y="100"/>
                  </a:cubicBezTo>
                  <a:cubicBezTo>
                    <a:pt x="508" y="32"/>
                    <a:pt x="433" y="1"/>
                    <a:pt x="3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9" name="Google Shape;1459;p50"/>
            <p:cNvSpPr/>
            <p:nvPr/>
          </p:nvSpPr>
          <p:spPr>
            <a:xfrm>
              <a:off x="4203481" y="1704220"/>
              <a:ext cx="37515" cy="42825"/>
            </a:xfrm>
            <a:custGeom>
              <a:avLst/>
              <a:gdLst/>
              <a:ahLst/>
              <a:cxnLst/>
              <a:rect l="l" t="t" r="r" b="b"/>
              <a:pathLst>
                <a:path w="657" h="750" extrusionOk="0">
                  <a:moveTo>
                    <a:pt x="328" y="100"/>
                  </a:moveTo>
                  <a:cubicBezTo>
                    <a:pt x="390" y="100"/>
                    <a:pt x="440" y="125"/>
                    <a:pt x="477" y="174"/>
                  </a:cubicBezTo>
                  <a:cubicBezTo>
                    <a:pt x="514" y="224"/>
                    <a:pt x="533" y="292"/>
                    <a:pt x="533" y="372"/>
                  </a:cubicBezTo>
                  <a:cubicBezTo>
                    <a:pt x="533" y="459"/>
                    <a:pt x="514" y="527"/>
                    <a:pt x="477" y="577"/>
                  </a:cubicBezTo>
                  <a:cubicBezTo>
                    <a:pt x="440" y="626"/>
                    <a:pt x="390" y="651"/>
                    <a:pt x="328" y="651"/>
                  </a:cubicBezTo>
                  <a:cubicBezTo>
                    <a:pt x="267" y="651"/>
                    <a:pt x="217" y="626"/>
                    <a:pt x="180" y="577"/>
                  </a:cubicBezTo>
                  <a:cubicBezTo>
                    <a:pt x="143" y="527"/>
                    <a:pt x="124" y="459"/>
                    <a:pt x="124" y="372"/>
                  </a:cubicBezTo>
                  <a:cubicBezTo>
                    <a:pt x="124" y="286"/>
                    <a:pt x="143" y="224"/>
                    <a:pt x="180" y="174"/>
                  </a:cubicBezTo>
                  <a:cubicBezTo>
                    <a:pt x="217" y="125"/>
                    <a:pt x="267" y="100"/>
                    <a:pt x="328" y="100"/>
                  </a:cubicBezTo>
                  <a:close/>
                  <a:moveTo>
                    <a:pt x="328" y="1"/>
                  </a:moveTo>
                  <a:cubicBezTo>
                    <a:pt x="223" y="1"/>
                    <a:pt x="143" y="32"/>
                    <a:pt x="87" y="100"/>
                  </a:cubicBezTo>
                  <a:cubicBezTo>
                    <a:pt x="31" y="162"/>
                    <a:pt x="0" y="255"/>
                    <a:pt x="0" y="372"/>
                  </a:cubicBezTo>
                  <a:cubicBezTo>
                    <a:pt x="0" y="490"/>
                    <a:pt x="31" y="583"/>
                    <a:pt x="87" y="651"/>
                  </a:cubicBezTo>
                  <a:cubicBezTo>
                    <a:pt x="143" y="719"/>
                    <a:pt x="223" y="750"/>
                    <a:pt x="328" y="750"/>
                  </a:cubicBezTo>
                  <a:cubicBezTo>
                    <a:pt x="427" y="750"/>
                    <a:pt x="508" y="719"/>
                    <a:pt x="570" y="651"/>
                  </a:cubicBezTo>
                  <a:cubicBezTo>
                    <a:pt x="626" y="583"/>
                    <a:pt x="657" y="490"/>
                    <a:pt x="657" y="372"/>
                  </a:cubicBezTo>
                  <a:cubicBezTo>
                    <a:pt x="657" y="255"/>
                    <a:pt x="626" y="162"/>
                    <a:pt x="570" y="100"/>
                  </a:cubicBezTo>
                  <a:cubicBezTo>
                    <a:pt x="508" y="32"/>
                    <a:pt x="427" y="1"/>
                    <a:pt x="3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1" name="Google Shape;1461;p50"/>
            <p:cNvSpPr/>
            <p:nvPr/>
          </p:nvSpPr>
          <p:spPr>
            <a:xfrm>
              <a:off x="4272400" y="1704220"/>
              <a:ext cx="34317" cy="41797"/>
            </a:xfrm>
            <a:custGeom>
              <a:avLst/>
              <a:gdLst/>
              <a:ahLst/>
              <a:cxnLst/>
              <a:rect l="l" t="t" r="r" b="b"/>
              <a:pathLst>
                <a:path w="601" h="732" extrusionOk="0">
                  <a:moveTo>
                    <a:pt x="353" y="1"/>
                  </a:moveTo>
                  <a:cubicBezTo>
                    <a:pt x="304" y="1"/>
                    <a:pt x="260" y="7"/>
                    <a:pt x="217" y="32"/>
                  </a:cubicBezTo>
                  <a:cubicBezTo>
                    <a:pt x="180" y="50"/>
                    <a:pt x="149" y="81"/>
                    <a:pt x="118" y="125"/>
                  </a:cubicBezTo>
                  <a:lnTo>
                    <a:pt x="118" y="13"/>
                  </a:lnTo>
                  <a:lnTo>
                    <a:pt x="0" y="13"/>
                  </a:lnTo>
                  <a:lnTo>
                    <a:pt x="0" y="731"/>
                  </a:lnTo>
                  <a:lnTo>
                    <a:pt x="118" y="731"/>
                  </a:lnTo>
                  <a:lnTo>
                    <a:pt x="118" y="329"/>
                  </a:lnTo>
                  <a:cubicBezTo>
                    <a:pt x="118" y="255"/>
                    <a:pt x="137" y="199"/>
                    <a:pt x="174" y="162"/>
                  </a:cubicBezTo>
                  <a:cubicBezTo>
                    <a:pt x="211" y="118"/>
                    <a:pt x="260" y="100"/>
                    <a:pt x="322" y="100"/>
                  </a:cubicBezTo>
                  <a:cubicBezTo>
                    <a:pt x="378" y="100"/>
                    <a:pt x="415" y="118"/>
                    <a:pt x="446" y="149"/>
                  </a:cubicBezTo>
                  <a:cubicBezTo>
                    <a:pt x="471" y="187"/>
                    <a:pt x="483" y="236"/>
                    <a:pt x="483" y="304"/>
                  </a:cubicBezTo>
                  <a:lnTo>
                    <a:pt x="483" y="731"/>
                  </a:lnTo>
                  <a:lnTo>
                    <a:pt x="601" y="731"/>
                  </a:lnTo>
                  <a:lnTo>
                    <a:pt x="601" y="298"/>
                  </a:lnTo>
                  <a:cubicBezTo>
                    <a:pt x="601" y="199"/>
                    <a:pt x="582" y="125"/>
                    <a:pt x="539" y="75"/>
                  </a:cubicBezTo>
                  <a:cubicBezTo>
                    <a:pt x="496" y="26"/>
                    <a:pt x="434" y="1"/>
                    <a:pt x="3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2" name="Google Shape;1462;p50"/>
            <p:cNvSpPr/>
            <p:nvPr/>
          </p:nvSpPr>
          <p:spPr>
            <a:xfrm>
              <a:off x="4315168" y="1693657"/>
              <a:ext cx="25524" cy="52361"/>
            </a:xfrm>
            <a:custGeom>
              <a:avLst/>
              <a:gdLst/>
              <a:ahLst/>
              <a:cxnLst/>
              <a:rect l="l" t="t" r="r" b="b"/>
              <a:pathLst>
                <a:path w="447" h="917" extrusionOk="0">
                  <a:moveTo>
                    <a:pt x="87" y="0"/>
                  </a:moveTo>
                  <a:lnTo>
                    <a:pt x="87" y="198"/>
                  </a:lnTo>
                  <a:lnTo>
                    <a:pt x="1" y="198"/>
                  </a:lnTo>
                  <a:lnTo>
                    <a:pt x="1" y="291"/>
                  </a:lnTo>
                  <a:lnTo>
                    <a:pt x="87" y="291"/>
                  </a:lnTo>
                  <a:lnTo>
                    <a:pt x="87" y="681"/>
                  </a:lnTo>
                  <a:cubicBezTo>
                    <a:pt x="87" y="768"/>
                    <a:pt x="106" y="830"/>
                    <a:pt x="137" y="867"/>
                  </a:cubicBezTo>
                  <a:cubicBezTo>
                    <a:pt x="174" y="898"/>
                    <a:pt x="236" y="916"/>
                    <a:pt x="322" y="916"/>
                  </a:cubicBezTo>
                  <a:lnTo>
                    <a:pt x="446" y="916"/>
                  </a:lnTo>
                  <a:lnTo>
                    <a:pt x="446" y="817"/>
                  </a:lnTo>
                  <a:lnTo>
                    <a:pt x="322" y="817"/>
                  </a:lnTo>
                  <a:cubicBezTo>
                    <a:pt x="279" y="817"/>
                    <a:pt x="242" y="811"/>
                    <a:pt x="230" y="793"/>
                  </a:cubicBezTo>
                  <a:cubicBezTo>
                    <a:pt x="211" y="774"/>
                    <a:pt x="205" y="737"/>
                    <a:pt x="205" y="681"/>
                  </a:cubicBezTo>
                  <a:lnTo>
                    <a:pt x="205" y="291"/>
                  </a:lnTo>
                  <a:lnTo>
                    <a:pt x="446" y="291"/>
                  </a:lnTo>
                  <a:lnTo>
                    <a:pt x="446" y="198"/>
                  </a:lnTo>
                  <a:lnTo>
                    <a:pt x="205" y="198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3" name="Google Shape;1463;p50"/>
            <p:cNvSpPr/>
            <p:nvPr/>
          </p:nvSpPr>
          <p:spPr>
            <a:xfrm>
              <a:off x="4349085" y="1704220"/>
              <a:ext cx="59841" cy="41797"/>
            </a:xfrm>
            <a:custGeom>
              <a:avLst/>
              <a:gdLst/>
              <a:ahLst/>
              <a:cxnLst/>
              <a:rect l="l" t="t" r="r" b="b"/>
              <a:pathLst>
                <a:path w="1048" h="732" extrusionOk="0">
                  <a:moveTo>
                    <a:pt x="354" y="1"/>
                  </a:moveTo>
                  <a:cubicBezTo>
                    <a:pt x="298" y="1"/>
                    <a:pt x="255" y="7"/>
                    <a:pt x="218" y="32"/>
                  </a:cubicBezTo>
                  <a:cubicBezTo>
                    <a:pt x="180" y="50"/>
                    <a:pt x="149" y="81"/>
                    <a:pt x="118" y="125"/>
                  </a:cubicBezTo>
                  <a:lnTo>
                    <a:pt x="118" y="13"/>
                  </a:lnTo>
                  <a:lnTo>
                    <a:pt x="1" y="13"/>
                  </a:lnTo>
                  <a:lnTo>
                    <a:pt x="1" y="731"/>
                  </a:lnTo>
                  <a:lnTo>
                    <a:pt x="118" y="731"/>
                  </a:lnTo>
                  <a:lnTo>
                    <a:pt x="118" y="329"/>
                  </a:lnTo>
                  <a:cubicBezTo>
                    <a:pt x="118" y="255"/>
                    <a:pt x="137" y="205"/>
                    <a:pt x="174" y="162"/>
                  </a:cubicBezTo>
                  <a:cubicBezTo>
                    <a:pt x="211" y="118"/>
                    <a:pt x="255" y="100"/>
                    <a:pt x="317" y="100"/>
                  </a:cubicBezTo>
                  <a:cubicBezTo>
                    <a:pt x="366" y="100"/>
                    <a:pt x="403" y="118"/>
                    <a:pt x="428" y="149"/>
                  </a:cubicBezTo>
                  <a:cubicBezTo>
                    <a:pt x="453" y="180"/>
                    <a:pt x="465" y="236"/>
                    <a:pt x="465" y="304"/>
                  </a:cubicBezTo>
                  <a:lnTo>
                    <a:pt x="465" y="731"/>
                  </a:lnTo>
                  <a:lnTo>
                    <a:pt x="583" y="731"/>
                  </a:lnTo>
                  <a:lnTo>
                    <a:pt x="583" y="329"/>
                  </a:lnTo>
                  <a:cubicBezTo>
                    <a:pt x="583" y="255"/>
                    <a:pt x="601" y="199"/>
                    <a:pt x="639" y="162"/>
                  </a:cubicBezTo>
                  <a:cubicBezTo>
                    <a:pt x="669" y="118"/>
                    <a:pt x="719" y="100"/>
                    <a:pt x="781" y="100"/>
                  </a:cubicBezTo>
                  <a:cubicBezTo>
                    <a:pt x="830" y="100"/>
                    <a:pt x="868" y="118"/>
                    <a:pt x="892" y="149"/>
                  </a:cubicBezTo>
                  <a:cubicBezTo>
                    <a:pt x="917" y="180"/>
                    <a:pt x="929" y="236"/>
                    <a:pt x="929" y="304"/>
                  </a:cubicBezTo>
                  <a:lnTo>
                    <a:pt x="929" y="731"/>
                  </a:lnTo>
                  <a:lnTo>
                    <a:pt x="1047" y="731"/>
                  </a:lnTo>
                  <a:lnTo>
                    <a:pt x="1047" y="298"/>
                  </a:lnTo>
                  <a:cubicBezTo>
                    <a:pt x="1047" y="205"/>
                    <a:pt x="1029" y="131"/>
                    <a:pt x="985" y="75"/>
                  </a:cubicBezTo>
                  <a:cubicBezTo>
                    <a:pt x="948" y="26"/>
                    <a:pt x="886" y="1"/>
                    <a:pt x="812" y="1"/>
                  </a:cubicBezTo>
                  <a:cubicBezTo>
                    <a:pt x="756" y="1"/>
                    <a:pt x="713" y="13"/>
                    <a:pt x="669" y="38"/>
                  </a:cubicBezTo>
                  <a:cubicBezTo>
                    <a:pt x="626" y="63"/>
                    <a:pt x="595" y="100"/>
                    <a:pt x="564" y="156"/>
                  </a:cubicBezTo>
                  <a:cubicBezTo>
                    <a:pt x="546" y="100"/>
                    <a:pt x="521" y="63"/>
                    <a:pt x="484" y="38"/>
                  </a:cubicBezTo>
                  <a:cubicBezTo>
                    <a:pt x="447" y="13"/>
                    <a:pt x="403" y="1"/>
                    <a:pt x="3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5" name="Google Shape;1465;p50"/>
            <p:cNvSpPr/>
            <p:nvPr/>
          </p:nvSpPr>
          <p:spPr>
            <a:xfrm>
              <a:off x="4467853" y="1704220"/>
              <a:ext cx="34374" cy="41797"/>
            </a:xfrm>
            <a:custGeom>
              <a:avLst/>
              <a:gdLst/>
              <a:ahLst/>
              <a:cxnLst/>
              <a:rect l="l" t="t" r="r" b="b"/>
              <a:pathLst>
                <a:path w="602" h="732" extrusionOk="0">
                  <a:moveTo>
                    <a:pt x="354" y="1"/>
                  </a:moveTo>
                  <a:cubicBezTo>
                    <a:pt x="304" y="1"/>
                    <a:pt x="255" y="7"/>
                    <a:pt x="218" y="32"/>
                  </a:cubicBezTo>
                  <a:cubicBezTo>
                    <a:pt x="180" y="50"/>
                    <a:pt x="150" y="81"/>
                    <a:pt x="119" y="125"/>
                  </a:cubicBezTo>
                  <a:lnTo>
                    <a:pt x="119" y="13"/>
                  </a:lnTo>
                  <a:lnTo>
                    <a:pt x="1" y="13"/>
                  </a:lnTo>
                  <a:lnTo>
                    <a:pt x="1" y="731"/>
                  </a:lnTo>
                  <a:lnTo>
                    <a:pt x="119" y="731"/>
                  </a:lnTo>
                  <a:lnTo>
                    <a:pt x="119" y="329"/>
                  </a:lnTo>
                  <a:cubicBezTo>
                    <a:pt x="119" y="255"/>
                    <a:pt x="137" y="199"/>
                    <a:pt x="174" y="162"/>
                  </a:cubicBezTo>
                  <a:cubicBezTo>
                    <a:pt x="211" y="118"/>
                    <a:pt x="261" y="100"/>
                    <a:pt x="323" y="100"/>
                  </a:cubicBezTo>
                  <a:cubicBezTo>
                    <a:pt x="379" y="100"/>
                    <a:pt x="416" y="118"/>
                    <a:pt x="447" y="149"/>
                  </a:cubicBezTo>
                  <a:cubicBezTo>
                    <a:pt x="471" y="187"/>
                    <a:pt x="484" y="236"/>
                    <a:pt x="484" y="304"/>
                  </a:cubicBezTo>
                  <a:lnTo>
                    <a:pt x="484" y="731"/>
                  </a:lnTo>
                  <a:lnTo>
                    <a:pt x="601" y="731"/>
                  </a:lnTo>
                  <a:lnTo>
                    <a:pt x="601" y="298"/>
                  </a:lnTo>
                  <a:cubicBezTo>
                    <a:pt x="601" y="199"/>
                    <a:pt x="583" y="125"/>
                    <a:pt x="540" y="75"/>
                  </a:cubicBezTo>
                  <a:cubicBezTo>
                    <a:pt x="496" y="26"/>
                    <a:pt x="434" y="1"/>
                    <a:pt x="3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6" name="Google Shape;1466;p50"/>
            <p:cNvSpPr/>
            <p:nvPr/>
          </p:nvSpPr>
          <p:spPr>
            <a:xfrm>
              <a:off x="4510678" y="1693657"/>
              <a:ext cx="25467" cy="52361"/>
            </a:xfrm>
            <a:custGeom>
              <a:avLst/>
              <a:gdLst/>
              <a:ahLst/>
              <a:cxnLst/>
              <a:rect l="l" t="t" r="r" b="b"/>
              <a:pathLst>
                <a:path w="446" h="917" extrusionOk="0">
                  <a:moveTo>
                    <a:pt x="87" y="0"/>
                  </a:moveTo>
                  <a:lnTo>
                    <a:pt x="87" y="198"/>
                  </a:lnTo>
                  <a:lnTo>
                    <a:pt x="0" y="198"/>
                  </a:lnTo>
                  <a:lnTo>
                    <a:pt x="0" y="291"/>
                  </a:lnTo>
                  <a:lnTo>
                    <a:pt x="87" y="291"/>
                  </a:lnTo>
                  <a:lnTo>
                    <a:pt x="87" y="681"/>
                  </a:lnTo>
                  <a:cubicBezTo>
                    <a:pt x="87" y="768"/>
                    <a:pt x="105" y="830"/>
                    <a:pt x="136" y="867"/>
                  </a:cubicBezTo>
                  <a:cubicBezTo>
                    <a:pt x="173" y="898"/>
                    <a:pt x="235" y="916"/>
                    <a:pt x="322" y="916"/>
                  </a:cubicBezTo>
                  <a:lnTo>
                    <a:pt x="446" y="916"/>
                  </a:lnTo>
                  <a:lnTo>
                    <a:pt x="446" y="817"/>
                  </a:lnTo>
                  <a:lnTo>
                    <a:pt x="322" y="817"/>
                  </a:lnTo>
                  <a:cubicBezTo>
                    <a:pt x="279" y="817"/>
                    <a:pt x="241" y="811"/>
                    <a:pt x="229" y="793"/>
                  </a:cubicBezTo>
                  <a:cubicBezTo>
                    <a:pt x="211" y="774"/>
                    <a:pt x="204" y="737"/>
                    <a:pt x="204" y="681"/>
                  </a:cubicBezTo>
                  <a:lnTo>
                    <a:pt x="204" y="291"/>
                  </a:lnTo>
                  <a:lnTo>
                    <a:pt x="446" y="291"/>
                  </a:lnTo>
                  <a:lnTo>
                    <a:pt x="446" y="198"/>
                  </a:lnTo>
                  <a:lnTo>
                    <a:pt x="204" y="198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7" name="Google Shape;1467;p50"/>
            <p:cNvSpPr/>
            <p:nvPr/>
          </p:nvSpPr>
          <p:spPr>
            <a:xfrm>
              <a:off x="4564751" y="1704963"/>
              <a:ext cx="54816" cy="41055"/>
            </a:xfrm>
            <a:custGeom>
              <a:avLst/>
              <a:gdLst/>
              <a:ahLst/>
              <a:cxnLst/>
              <a:rect l="l" t="t" r="r" b="b"/>
              <a:pathLst>
                <a:path w="960" h="719" extrusionOk="0">
                  <a:moveTo>
                    <a:pt x="0" y="0"/>
                  </a:moveTo>
                  <a:lnTo>
                    <a:pt x="186" y="718"/>
                  </a:lnTo>
                  <a:lnTo>
                    <a:pt x="328" y="718"/>
                  </a:lnTo>
                  <a:lnTo>
                    <a:pt x="483" y="130"/>
                  </a:lnTo>
                  <a:lnTo>
                    <a:pt x="638" y="718"/>
                  </a:lnTo>
                  <a:lnTo>
                    <a:pt x="774" y="718"/>
                  </a:lnTo>
                  <a:lnTo>
                    <a:pt x="960" y="0"/>
                  </a:lnTo>
                  <a:lnTo>
                    <a:pt x="842" y="0"/>
                  </a:lnTo>
                  <a:lnTo>
                    <a:pt x="700" y="564"/>
                  </a:lnTo>
                  <a:lnTo>
                    <a:pt x="551" y="0"/>
                  </a:lnTo>
                  <a:lnTo>
                    <a:pt x="415" y="0"/>
                  </a:lnTo>
                  <a:lnTo>
                    <a:pt x="266" y="564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8" name="Google Shape;1468;p50"/>
            <p:cNvSpPr/>
            <p:nvPr/>
          </p:nvSpPr>
          <p:spPr>
            <a:xfrm>
              <a:off x="4629788" y="1689032"/>
              <a:ext cx="6738" cy="56986"/>
            </a:xfrm>
            <a:custGeom>
              <a:avLst/>
              <a:gdLst/>
              <a:ahLst/>
              <a:cxnLst/>
              <a:rect l="l" t="t" r="r" b="b"/>
              <a:pathLst>
                <a:path w="118" h="998" extrusionOk="0">
                  <a:moveTo>
                    <a:pt x="0" y="1"/>
                  </a:moveTo>
                  <a:lnTo>
                    <a:pt x="0" y="149"/>
                  </a:lnTo>
                  <a:lnTo>
                    <a:pt x="118" y="149"/>
                  </a:lnTo>
                  <a:lnTo>
                    <a:pt x="118" y="1"/>
                  </a:lnTo>
                  <a:close/>
                  <a:moveTo>
                    <a:pt x="0" y="279"/>
                  </a:moveTo>
                  <a:lnTo>
                    <a:pt x="0" y="997"/>
                  </a:lnTo>
                  <a:lnTo>
                    <a:pt x="118" y="997"/>
                  </a:lnTo>
                  <a:lnTo>
                    <a:pt x="118" y="2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9" name="Google Shape;1469;p50"/>
            <p:cNvSpPr/>
            <p:nvPr/>
          </p:nvSpPr>
          <p:spPr>
            <a:xfrm>
              <a:off x="4645662" y="1693657"/>
              <a:ext cx="25524" cy="52361"/>
            </a:xfrm>
            <a:custGeom>
              <a:avLst/>
              <a:gdLst/>
              <a:ahLst/>
              <a:cxnLst/>
              <a:rect l="l" t="t" r="r" b="b"/>
              <a:pathLst>
                <a:path w="447" h="917" extrusionOk="0">
                  <a:moveTo>
                    <a:pt x="81" y="0"/>
                  </a:moveTo>
                  <a:lnTo>
                    <a:pt x="81" y="198"/>
                  </a:lnTo>
                  <a:lnTo>
                    <a:pt x="1" y="198"/>
                  </a:lnTo>
                  <a:lnTo>
                    <a:pt x="1" y="291"/>
                  </a:lnTo>
                  <a:lnTo>
                    <a:pt x="81" y="291"/>
                  </a:lnTo>
                  <a:lnTo>
                    <a:pt x="81" y="681"/>
                  </a:lnTo>
                  <a:cubicBezTo>
                    <a:pt x="81" y="768"/>
                    <a:pt x="100" y="830"/>
                    <a:pt x="137" y="867"/>
                  </a:cubicBezTo>
                  <a:cubicBezTo>
                    <a:pt x="168" y="898"/>
                    <a:pt x="230" y="916"/>
                    <a:pt x="323" y="916"/>
                  </a:cubicBezTo>
                  <a:lnTo>
                    <a:pt x="447" y="916"/>
                  </a:lnTo>
                  <a:lnTo>
                    <a:pt x="447" y="817"/>
                  </a:lnTo>
                  <a:lnTo>
                    <a:pt x="323" y="817"/>
                  </a:lnTo>
                  <a:cubicBezTo>
                    <a:pt x="273" y="817"/>
                    <a:pt x="242" y="811"/>
                    <a:pt x="224" y="793"/>
                  </a:cubicBezTo>
                  <a:cubicBezTo>
                    <a:pt x="211" y="774"/>
                    <a:pt x="205" y="737"/>
                    <a:pt x="205" y="681"/>
                  </a:cubicBezTo>
                  <a:lnTo>
                    <a:pt x="205" y="291"/>
                  </a:lnTo>
                  <a:lnTo>
                    <a:pt x="447" y="291"/>
                  </a:lnTo>
                  <a:lnTo>
                    <a:pt x="447" y="198"/>
                  </a:lnTo>
                  <a:lnTo>
                    <a:pt x="205" y="198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0" name="Google Shape;1470;p50"/>
            <p:cNvSpPr/>
            <p:nvPr/>
          </p:nvSpPr>
          <p:spPr>
            <a:xfrm>
              <a:off x="4679636" y="1689032"/>
              <a:ext cx="34317" cy="56986"/>
            </a:xfrm>
            <a:custGeom>
              <a:avLst/>
              <a:gdLst/>
              <a:ahLst/>
              <a:cxnLst/>
              <a:rect l="l" t="t" r="r" b="b"/>
              <a:pathLst>
                <a:path w="601" h="998" extrusionOk="0">
                  <a:moveTo>
                    <a:pt x="0" y="1"/>
                  </a:moveTo>
                  <a:lnTo>
                    <a:pt x="0" y="997"/>
                  </a:lnTo>
                  <a:lnTo>
                    <a:pt x="118" y="997"/>
                  </a:lnTo>
                  <a:lnTo>
                    <a:pt x="118" y="595"/>
                  </a:lnTo>
                  <a:cubicBezTo>
                    <a:pt x="118" y="521"/>
                    <a:pt x="136" y="465"/>
                    <a:pt x="174" y="428"/>
                  </a:cubicBezTo>
                  <a:cubicBezTo>
                    <a:pt x="211" y="384"/>
                    <a:pt x="260" y="366"/>
                    <a:pt x="322" y="366"/>
                  </a:cubicBezTo>
                  <a:cubicBezTo>
                    <a:pt x="378" y="366"/>
                    <a:pt x="415" y="384"/>
                    <a:pt x="440" y="415"/>
                  </a:cubicBezTo>
                  <a:cubicBezTo>
                    <a:pt x="471" y="453"/>
                    <a:pt x="483" y="502"/>
                    <a:pt x="483" y="570"/>
                  </a:cubicBezTo>
                  <a:lnTo>
                    <a:pt x="483" y="997"/>
                  </a:lnTo>
                  <a:lnTo>
                    <a:pt x="601" y="997"/>
                  </a:lnTo>
                  <a:lnTo>
                    <a:pt x="601" y="564"/>
                  </a:lnTo>
                  <a:cubicBezTo>
                    <a:pt x="601" y="465"/>
                    <a:pt x="576" y="391"/>
                    <a:pt x="539" y="341"/>
                  </a:cubicBezTo>
                  <a:cubicBezTo>
                    <a:pt x="495" y="292"/>
                    <a:pt x="434" y="267"/>
                    <a:pt x="347" y="267"/>
                  </a:cubicBezTo>
                  <a:cubicBezTo>
                    <a:pt x="297" y="267"/>
                    <a:pt x="254" y="273"/>
                    <a:pt x="217" y="298"/>
                  </a:cubicBezTo>
                  <a:cubicBezTo>
                    <a:pt x="180" y="316"/>
                    <a:pt x="149" y="347"/>
                    <a:pt x="118" y="391"/>
                  </a:cubicBezTo>
                  <a:lnTo>
                    <a:pt x="1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1" name="Google Shape;1471;p50"/>
            <p:cNvSpPr/>
            <p:nvPr/>
          </p:nvSpPr>
          <p:spPr>
            <a:xfrm>
              <a:off x="4748556" y="1704220"/>
              <a:ext cx="34317" cy="42825"/>
            </a:xfrm>
            <a:custGeom>
              <a:avLst/>
              <a:gdLst/>
              <a:ahLst/>
              <a:cxnLst/>
              <a:rect l="l" t="t" r="r" b="b"/>
              <a:pathLst>
                <a:path w="601" h="750" extrusionOk="0">
                  <a:moveTo>
                    <a:pt x="483" y="372"/>
                  </a:moveTo>
                  <a:lnTo>
                    <a:pt x="483" y="397"/>
                  </a:lnTo>
                  <a:cubicBezTo>
                    <a:pt x="483" y="471"/>
                    <a:pt x="465" y="533"/>
                    <a:pt x="428" y="583"/>
                  </a:cubicBezTo>
                  <a:cubicBezTo>
                    <a:pt x="390" y="626"/>
                    <a:pt x="335" y="651"/>
                    <a:pt x="273" y="651"/>
                  </a:cubicBezTo>
                  <a:cubicBezTo>
                    <a:pt x="223" y="651"/>
                    <a:pt x="186" y="639"/>
                    <a:pt x="155" y="614"/>
                  </a:cubicBezTo>
                  <a:cubicBezTo>
                    <a:pt x="130" y="589"/>
                    <a:pt x="118" y="558"/>
                    <a:pt x="118" y="515"/>
                  </a:cubicBezTo>
                  <a:cubicBezTo>
                    <a:pt x="118" y="465"/>
                    <a:pt x="137" y="428"/>
                    <a:pt x="174" y="403"/>
                  </a:cubicBezTo>
                  <a:cubicBezTo>
                    <a:pt x="211" y="385"/>
                    <a:pt x="273" y="372"/>
                    <a:pt x="372" y="372"/>
                  </a:cubicBezTo>
                  <a:close/>
                  <a:moveTo>
                    <a:pt x="298" y="1"/>
                  </a:moveTo>
                  <a:cubicBezTo>
                    <a:pt x="254" y="1"/>
                    <a:pt x="217" y="1"/>
                    <a:pt x="180" y="13"/>
                  </a:cubicBezTo>
                  <a:cubicBezTo>
                    <a:pt x="137" y="19"/>
                    <a:pt x="93" y="32"/>
                    <a:pt x="50" y="50"/>
                  </a:cubicBezTo>
                  <a:lnTo>
                    <a:pt x="50" y="156"/>
                  </a:lnTo>
                  <a:cubicBezTo>
                    <a:pt x="87" y="137"/>
                    <a:pt x="124" y="125"/>
                    <a:pt x="161" y="112"/>
                  </a:cubicBezTo>
                  <a:cubicBezTo>
                    <a:pt x="205" y="100"/>
                    <a:pt x="242" y="100"/>
                    <a:pt x="285" y="100"/>
                  </a:cubicBezTo>
                  <a:cubicBezTo>
                    <a:pt x="347" y="100"/>
                    <a:pt x="397" y="112"/>
                    <a:pt x="434" y="143"/>
                  </a:cubicBezTo>
                  <a:cubicBezTo>
                    <a:pt x="471" y="174"/>
                    <a:pt x="483" y="211"/>
                    <a:pt x="483" y="267"/>
                  </a:cubicBezTo>
                  <a:lnTo>
                    <a:pt x="483" y="279"/>
                  </a:lnTo>
                  <a:lnTo>
                    <a:pt x="322" y="279"/>
                  </a:lnTo>
                  <a:cubicBezTo>
                    <a:pt x="217" y="279"/>
                    <a:pt x="137" y="298"/>
                    <a:pt x="81" y="341"/>
                  </a:cubicBezTo>
                  <a:cubicBezTo>
                    <a:pt x="25" y="378"/>
                    <a:pt x="0" y="440"/>
                    <a:pt x="0" y="521"/>
                  </a:cubicBezTo>
                  <a:cubicBezTo>
                    <a:pt x="0" y="589"/>
                    <a:pt x="19" y="645"/>
                    <a:pt x="62" y="688"/>
                  </a:cubicBezTo>
                  <a:cubicBezTo>
                    <a:pt x="106" y="731"/>
                    <a:pt x="168" y="750"/>
                    <a:pt x="242" y="750"/>
                  </a:cubicBezTo>
                  <a:cubicBezTo>
                    <a:pt x="298" y="750"/>
                    <a:pt x="347" y="738"/>
                    <a:pt x="384" y="719"/>
                  </a:cubicBezTo>
                  <a:cubicBezTo>
                    <a:pt x="428" y="700"/>
                    <a:pt x="458" y="663"/>
                    <a:pt x="483" y="620"/>
                  </a:cubicBezTo>
                  <a:lnTo>
                    <a:pt x="483" y="731"/>
                  </a:lnTo>
                  <a:lnTo>
                    <a:pt x="601" y="731"/>
                  </a:lnTo>
                  <a:lnTo>
                    <a:pt x="601" y="323"/>
                  </a:lnTo>
                  <a:cubicBezTo>
                    <a:pt x="601" y="211"/>
                    <a:pt x="576" y="131"/>
                    <a:pt x="527" y="81"/>
                  </a:cubicBezTo>
                  <a:cubicBezTo>
                    <a:pt x="477" y="26"/>
                    <a:pt x="397" y="1"/>
                    <a:pt x="2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2" name="Google Shape;1472;p50"/>
            <p:cNvSpPr/>
            <p:nvPr/>
          </p:nvSpPr>
          <p:spPr>
            <a:xfrm>
              <a:off x="4817818" y="1689032"/>
              <a:ext cx="36487" cy="58014"/>
            </a:xfrm>
            <a:custGeom>
              <a:avLst/>
              <a:gdLst/>
              <a:ahLst/>
              <a:cxnLst/>
              <a:rect l="l" t="t" r="r" b="b"/>
              <a:pathLst>
                <a:path w="639" h="1016" extrusionOk="0">
                  <a:moveTo>
                    <a:pt x="323" y="360"/>
                  </a:moveTo>
                  <a:cubicBezTo>
                    <a:pt x="385" y="360"/>
                    <a:pt x="428" y="384"/>
                    <a:pt x="465" y="434"/>
                  </a:cubicBezTo>
                  <a:cubicBezTo>
                    <a:pt x="502" y="484"/>
                    <a:pt x="521" y="552"/>
                    <a:pt x="521" y="638"/>
                  </a:cubicBezTo>
                  <a:cubicBezTo>
                    <a:pt x="521" y="725"/>
                    <a:pt x="502" y="793"/>
                    <a:pt x="465" y="843"/>
                  </a:cubicBezTo>
                  <a:cubicBezTo>
                    <a:pt x="428" y="892"/>
                    <a:pt x="385" y="917"/>
                    <a:pt x="323" y="917"/>
                  </a:cubicBezTo>
                  <a:cubicBezTo>
                    <a:pt x="255" y="917"/>
                    <a:pt x="211" y="892"/>
                    <a:pt x="174" y="843"/>
                  </a:cubicBezTo>
                  <a:cubicBezTo>
                    <a:pt x="137" y="793"/>
                    <a:pt x="118" y="725"/>
                    <a:pt x="118" y="638"/>
                  </a:cubicBezTo>
                  <a:cubicBezTo>
                    <a:pt x="118" y="552"/>
                    <a:pt x="137" y="484"/>
                    <a:pt x="174" y="434"/>
                  </a:cubicBezTo>
                  <a:cubicBezTo>
                    <a:pt x="211" y="384"/>
                    <a:pt x="255" y="360"/>
                    <a:pt x="323" y="360"/>
                  </a:cubicBezTo>
                  <a:close/>
                  <a:moveTo>
                    <a:pt x="521" y="1"/>
                  </a:moveTo>
                  <a:lnTo>
                    <a:pt x="521" y="391"/>
                  </a:lnTo>
                  <a:cubicBezTo>
                    <a:pt x="496" y="347"/>
                    <a:pt x="465" y="316"/>
                    <a:pt x="428" y="298"/>
                  </a:cubicBezTo>
                  <a:cubicBezTo>
                    <a:pt x="391" y="273"/>
                    <a:pt x="341" y="267"/>
                    <a:pt x="292" y="267"/>
                  </a:cubicBezTo>
                  <a:cubicBezTo>
                    <a:pt x="205" y="267"/>
                    <a:pt x="137" y="298"/>
                    <a:pt x="81" y="366"/>
                  </a:cubicBezTo>
                  <a:cubicBezTo>
                    <a:pt x="25" y="434"/>
                    <a:pt x="1" y="527"/>
                    <a:pt x="1" y="638"/>
                  </a:cubicBezTo>
                  <a:cubicBezTo>
                    <a:pt x="1" y="750"/>
                    <a:pt x="25" y="843"/>
                    <a:pt x="81" y="911"/>
                  </a:cubicBezTo>
                  <a:cubicBezTo>
                    <a:pt x="137" y="979"/>
                    <a:pt x="205" y="1016"/>
                    <a:pt x="292" y="1016"/>
                  </a:cubicBezTo>
                  <a:cubicBezTo>
                    <a:pt x="341" y="1016"/>
                    <a:pt x="391" y="1004"/>
                    <a:pt x="428" y="985"/>
                  </a:cubicBezTo>
                  <a:cubicBezTo>
                    <a:pt x="465" y="966"/>
                    <a:pt x="496" y="929"/>
                    <a:pt x="521" y="892"/>
                  </a:cubicBezTo>
                  <a:lnTo>
                    <a:pt x="521" y="997"/>
                  </a:lnTo>
                  <a:lnTo>
                    <a:pt x="638" y="997"/>
                  </a:lnTo>
                  <a:lnTo>
                    <a:pt x="6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3" name="Google Shape;1473;p50"/>
            <p:cNvSpPr/>
            <p:nvPr/>
          </p:nvSpPr>
          <p:spPr>
            <a:xfrm>
              <a:off x="4865211" y="1704220"/>
              <a:ext cx="37515" cy="42825"/>
            </a:xfrm>
            <a:custGeom>
              <a:avLst/>
              <a:gdLst/>
              <a:ahLst/>
              <a:cxnLst/>
              <a:rect l="l" t="t" r="r" b="b"/>
              <a:pathLst>
                <a:path w="657" h="750" extrusionOk="0">
                  <a:moveTo>
                    <a:pt x="328" y="100"/>
                  </a:moveTo>
                  <a:cubicBezTo>
                    <a:pt x="390" y="100"/>
                    <a:pt x="440" y="125"/>
                    <a:pt x="477" y="174"/>
                  </a:cubicBezTo>
                  <a:cubicBezTo>
                    <a:pt x="514" y="224"/>
                    <a:pt x="533" y="292"/>
                    <a:pt x="533" y="372"/>
                  </a:cubicBezTo>
                  <a:cubicBezTo>
                    <a:pt x="533" y="459"/>
                    <a:pt x="514" y="527"/>
                    <a:pt x="477" y="577"/>
                  </a:cubicBezTo>
                  <a:cubicBezTo>
                    <a:pt x="440" y="626"/>
                    <a:pt x="390" y="651"/>
                    <a:pt x="328" y="651"/>
                  </a:cubicBezTo>
                  <a:cubicBezTo>
                    <a:pt x="266" y="651"/>
                    <a:pt x="211" y="626"/>
                    <a:pt x="180" y="577"/>
                  </a:cubicBezTo>
                  <a:cubicBezTo>
                    <a:pt x="143" y="527"/>
                    <a:pt x="124" y="459"/>
                    <a:pt x="124" y="372"/>
                  </a:cubicBezTo>
                  <a:cubicBezTo>
                    <a:pt x="124" y="286"/>
                    <a:pt x="143" y="224"/>
                    <a:pt x="180" y="174"/>
                  </a:cubicBezTo>
                  <a:cubicBezTo>
                    <a:pt x="217" y="125"/>
                    <a:pt x="266" y="100"/>
                    <a:pt x="328" y="100"/>
                  </a:cubicBezTo>
                  <a:close/>
                  <a:moveTo>
                    <a:pt x="328" y="1"/>
                  </a:moveTo>
                  <a:cubicBezTo>
                    <a:pt x="223" y="1"/>
                    <a:pt x="143" y="32"/>
                    <a:pt x="87" y="100"/>
                  </a:cubicBezTo>
                  <a:cubicBezTo>
                    <a:pt x="25" y="162"/>
                    <a:pt x="0" y="255"/>
                    <a:pt x="0" y="372"/>
                  </a:cubicBezTo>
                  <a:cubicBezTo>
                    <a:pt x="0" y="490"/>
                    <a:pt x="25" y="583"/>
                    <a:pt x="87" y="651"/>
                  </a:cubicBezTo>
                  <a:cubicBezTo>
                    <a:pt x="143" y="719"/>
                    <a:pt x="223" y="750"/>
                    <a:pt x="328" y="750"/>
                  </a:cubicBezTo>
                  <a:cubicBezTo>
                    <a:pt x="427" y="750"/>
                    <a:pt x="508" y="719"/>
                    <a:pt x="570" y="651"/>
                  </a:cubicBezTo>
                  <a:cubicBezTo>
                    <a:pt x="626" y="583"/>
                    <a:pt x="657" y="490"/>
                    <a:pt x="657" y="372"/>
                  </a:cubicBezTo>
                  <a:cubicBezTo>
                    <a:pt x="657" y="255"/>
                    <a:pt x="626" y="162"/>
                    <a:pt x="570" y="100"/>
                  </a:cubicBezTo>
                  <a:cubicBezTo>
                    <a:pt x="508" y="32"/>
                    <a:pt x="427" y="1"/>
                    <a:pt x="3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4" name="Google Shape;1474;p50"/>
            <p:cNvSpPr/>
            <p:nvPr/>
          </p:nvSpPr>
          <p:spPr>
            <a:xfrm>
              <a:off x="4910776" y="1704220"/>
              <a:ext cx="32262" cy="42825"/>
            </a:xfrm>
            <a:custGeom>
              <a:avLst/>
              <a:gdLst/>
              <a:ahLst/>
              <a:cxnLst/>
              <a:rect l="l" t="t" r="r" b="b"/>
              <a:pathLst>
                <a:path w="565" h="750" extrusionOk="0">
                  <a:moveTo>
                    <a:pt x="360" y="1"/>
                  </a:moveTo>
                  <a:cubicBezTo>
                    <a:pt x="249" y="1"/>
                    <a:pt x="162" y="32"/>
                    <a:pt x="94" y="100"/>
                  </a:cubicBezTo>
                  <a:cubicBezTo>
                    <a:pt x="32" y="168"/>
                    <a:pt x="1" y="255"/>
                    <a:pt x="1" y="372"/>
                  </a:cubicBezTo>
                  <a:cubicBezTo>
                    <a:pt x="1" y="490"/>
                    <a:pt x="32" y="583"/>
                    <a:pt x="94" y="645"/>
                  </a:cubicBezTo>
                  <a:cubicBezTo>
                    <a:pt x="162" y="713"/>
                    <a:pt x="242" y="750"/>
                    <a:pt x="354" y="750"/>
                  </a:cubicBezTo>
                  <a:cubicBezTo>
                    <a:pt x="391" y="750"/>
                    <a:pt x="428" y="744"/>
                    <a:pt x="465" y="738"/>
                  </a:cubicBezTo>
                  <a:cubicBezTo>
                    <a:pt x="502" y="731"/>
                    <a:pt x="533" y="719"/>
                    <a:pt x="564" y="700"/>
                  </a:cubicBezTo>
                  <a:lnTo>
                    <a:pt x="564" y="595"/>
                  </a:lnTo>
                  <a:cubicBezTo>
                    <a:pt x="533" y="614"/>
                    <a:pt x="502" y="626"/>
                    <a:pt x="465" y="639"/>
                  </a:cubicBezTo>
                  <a:cubicBezTo>
                    <a:pt x="434" y="645"/>
                    <a:pt x="397" y="651"/>
                    <a:pt x="366" y="651"/>
                  </a:cubicBezTo>
                  <a:cubicBezTo>
                    <a:pt x="292" y="651"/>
                    <a:pt x="230" y="626"/>
                    <a:pt x="187" y="577"/>
                  </a:cubicBezTo>
                  <a:cubicBezTo>
                    <a:pt x="143" y="527"/>
                    <a:pt x="125" y="459"/>
                    <a:pt x="125" y="372"/>
                  </a:cubicBezTo>
                  <a:cubicBezTo>
                    <a:pt x="125" y="286"/>
                    <a:pt x="143" y="218"/>
                    <a:pt x="187" y="168"/>
                  </a:cubicBezTo>
                  <a:cubicBezTo>
                    <a:pt x="230" y="125"/>
                    <a:pt x="292" y="100"/>
                    <a:pt x="366" y="100"/>
                  </a:cubicBezTo>
                  <a:cubicBezTo>
                    <a:pt x="397" y="100"/>
                    <a:pt x="434" y="100"/>
                    <a:pt x="465" y="112"/>
                  </a:cubicBezTo>
                  <a:cubicBezTo>
                    <a:pt x="502" y="118"/>
                    <a:pt x="533" y="137"/>
                    <a:pt x="564" y="156"/>
                  </a:cubicBezTo>
                  <a:lnTo>
                    <a:pt x="564" y="44"/>
                  </a:lnTo>
                  <a:cubicBezTo>
                    <a:pt x="533" y="26"/>
                    <a:pt x="502" y="19"/>
                    <a:pt x="465" y="7"/>
                  </a:cubicBezTo>
                  <a:cubicBezTo>
                    <a:pt x="434" y="1"/>
                    <a:pt x="397" y="1"/>
                    <a:pt x="3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5" name="Google Shape;1475;p50"/>
            <p:cNvSpPr/>
            <p:nvPr/>
          </p:nvSpPr>
          <p:spPr>
            <a:xfrm>
              <a:off x="4949661" y="1693657"/>
              <a:ext cx="25524" cy="52361"/>
            </a:xfrm>
            <a:custGeom>
              <a:avLst/>
              <a:gdLst/>
              <a:ahLst/>
              <a:cxnLst/>
              <a:rect l="l" t="t" r="r" b="b"/>
              <a:pathLst>
                <a:path w="447" h="917" extrusionOk="0">
                  <a:moveTo>
                    <a:pt x="88" y="0"/>
                  </a:moveTo>
                  <a:lnTo>
                    <a:pt x="88" y="198"/>
                  </a:lnTo>
                  <a:lnTo>
                    <a:pt x="1" y="198"/>
                  </a:lnTo>
                  <a:lnTo>
                    <a:pt x="1" y="291"/>
                  </a:lnTo>
                  <a:lnTo>
                    <a:pt x="88" y="291"/>
                  </a:lnTo>
                  <a:lnTo>
                    <a:pt x="88" y="681"/>
                  </a:lnTo>
                  <a:cubicBezTo>
                    <a:pt x="88" y="768"/>
                    <a:pt x="106" y="830"/>
                    <a:pt x="143" y="867"/>
                  </a:cubicBezTo>
                  <a:cubicBezTo>
                    <a:pt x="174" y="898"/>
                    <a:pt x="236" y="916"/>
                    <a:pt x="329" y="916"/>
                  </a:cubicBezTo>
                  <a:lnTo>
                    <a:pt x="447" y="916"/>
                  </a:lnTo>
                  <a:lnTo>
                    <a:pt x="447" y="817"/>
                  </a:lnTo>
                  <a:lnTo>
                    <a:pt x="329" y="817"/>
                  </a:lnTo>
                  <a:cubicBezTo>
                    <a:pt x="279" y="817"/>
                    <a:pt x="248" y="811"/>
                    <a:pt x="230" y="793"/>
                  </a:cubicBezTo>
                  <a:cubicBezTo>
                    <a:pt x="218" y="774"/>
                    <a:pt x="205" y="737"/>
                    <a:pt x="205" y="681"/>
                  </a:cubicBezTo>
                  <a:lnTo>
                    <a:pt x="205" y="291"/>
                  </a:lnTo>
                  <a:lnTo>
                    <a:pt x="447" y="291"/>
                  </a:lnTo>
                  <a:lnTo>
                    <a:pt x="447" y="198"/>
                  </a:lnTo>
                  <a:lnTo>
                    <a:pt x="205" y="198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6" name="Google Shape;1476;p50"/>
            <p:cNvSpPr/>
            <p:nvPr/>
          </p:nvSpPr>
          <p:spPr>
            <a:xfrm>
              <a:off x="4981123" y="1704220"/>
              <a:ext cx="37572" cy="42825"/>
            </a:xfrm>
            <a:custGeom>
              <a:avLst/>
              <a:gdLst/>
              <a:ahLst/>
              <a:cxnLst/>
              <a:rect l="l" t="t" r="r" b="b"/>
              <a:pathLst>
                <a:path w="658" h="750" extrusionOk="0">
                  <a:moveTo>
                    <a:pt x="329" y="100"/>
                  </a:moveTo>
                  <a:cubicBezTo>
                    <a:pt x="391" y="100"/>
                    <a:pt x="440" y="125"/>
                    <a:pt x="478" y="174"/>
                  </a:cubicBezTo>
                  <a:cubicBezTo>
                    <a:pt x="515" y="224"/>
                    <a:pt x="533" y="292"/>
                    <a:pt x="533" y="372"/>
                  </a:cubicBezTo>
                  <a:cubicBezTo>
                    <a:pt x="533" y="459"/>
                    <a:pt x="515" y="527"/>
                    <a:pt x="478" y="577"/>
                  </a:cubicBezTo>
                  <a:cubicBezTo>
                    <a:pt x="440" y="626"/>
                    <a:pt x="391" y="651"/>
                    <a:pt x="329" y="651"/>
                  </a:cubicBezTo>
                  <a:cubicBezTo>
                    <a:pt x="267" y="651"/>
                    <a:pt x="218" y="626"/>
                    <a:pt x="180" y="577"/>
                  </a:cubicBezTo>
                  <a:cubicBezTo>
                    <a:pt x="143" y="527"/>
                    <a:pt x="125" y="459"/>
                    <a:pt x="125" y="372"/>
                  </a:cubicBezTo>
                  <a:cubicBezTo>
                    <a:pt x="125" y="286"/>
                    <a:pt x="143" y="224"/>
                    <a:pt x="180" y="174"/>
                  </a:cubicBezTo>
                  <a:cubicBezTo>
                    <a:pt x="218" y="125"/>
                    <a:pt x="267" y="100"/>
                    <a:pt x="329" y="100"/>
                  </a:cubicBezTo>
                  <a:close/>
                  <a:moveTo>
                    <a:pt x="329" y="1"/>
                  </a:moveTo>
                  <a:cubicBezTo>
                    <a:pt x="230" y="1"/>
                    <a:pt x="149" y="32"/>
                    <a:pt x="88" y="100"/>
                  </a:cubicBezTo>
                  <a:cubicBezTo>
                    <a:pt x="32" y="162"/>
                    <a:pt x="1" y="255"/>
                    <a:pt x="1" y="372"/>
                  </a:cubicBezTo>
                  <a:cubicBezTo>
                    <a:pt x="1" y="490"/>
                    <a:pt x="32" y="583"/>
                    <a:pt x="88" y="651"/>
                  </a:cubicBezTo>
                  <a:cubicBezTo>
                    <a:pt x="149" y="719"/>
                    <a:pt x="230" y="750"/>
                    <a:pt x="329" y="750"/>
                  </a:cubicBezTo>
                  <a:cubicBezTo>
                    <a:pt x="434" y="750"/>
                    <a:pt x="515" y="719"/>
                    <a:pt x="570" y="651"/>
                  </a:cubicBezTo>
                  <a:cubicBezTo>
                    <a:pt x="632" y="583"/>
                    <a:pt x="657" y="490"/>
                    <a:pt x="657" y="372"/>
                  </a:cubicBezTo>
                  <a:cubicBezTo>
                    <a:pt x="657" y="255"/>
                    <a:pt x="632" y="162"/>
                    <a:pt x="570" y="100"/>
                  </a:cubicBezTo>
                  <a:cubicBezTo>
                    <a:pt x="515" y="32"/>
                    <a:pt x="434" y="1"/>
                    <a:pt x="3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7" name="Google Shape;1477;p50"/>
            <p:cNvSpPr/>
            <p:nvPr/>
          </p:nvSpPr>
          <p:spPr>
            <a:xfrm>
              <a:off x="5029544" y="1704220"/>
              <a:ext cx="24096" cy="41797"/>
            </a:xfrm>
            <a:custGeom>
              <a:avLst/>
              <a:gdLst/>
              <a:ahLst/>
              <a:cxnLst/>
              <a:rect l="l" t="t" r="r" b="b"/>
              <a:pathLst>
                <a:path w="422" h="732" extrusionOk="0">
                  <a:moveTo>
                    <a:pt x="360" y="1"/>
                  </a:moveTo>
                  <a:cubicBezTo>
                    <a:pt x="304" y="1"/>
                    <a:pt x="255" y="7"/>
                    <a:pt x="218" y="32"/>
                  </a:cubicBezTo>
                  <a:cubicBezTo>
                    <a:pt x="174" y="50"/>
                    <a:pt x="143" y="81"/>
                    <a:pt x="119" y="125"/>
                  </a:cubicBezTo>
                  <a:lnTo>
                    <a:pt x="119" y="13"/>
                  </a:lnTo>
                  <a:lnTo>
                    <a:pt x="1" y="13"/>
                  </a:lnTo>
                  <a:lnTo>
                    <a:pt x="1" y="731"/>
                  </a:lnTo>
                  <a:lnTo>
                    <a:pt x="119" y="731"/>
                  </a:lnTo>
                  <a:lnTo>
                    <a:pt x="119" y="354"/>
                  </a:lnTo>
                  <a:cubicBezTo>
                    <a:pt x="119" y="273"/>
                    <a:pt x="137" y="211"/>
                    <a:pt x="174" y="168"/>
                  </a:cubicBezTo>
                  <a:cubicBezTo>
                    <a:pt x="205" y="125"/>
                    <a:pt x="261" y="100"/>
                    <a:pt x="323" y="100"/>
                  </a:cubicBezTo>
                  <a:cubicBezTo>
                    <a:pt x="341" y="100"/>
                    <a:pt x="360" y="106"/>
                    <a:pt x="379" y="106"/>
                  </a:cubicBezTo>
                  <a:cubicBezTo>
                    <a:pt x="391" y="112"/>
                    <a:pt x="403" y="118"/>
                    <a:pt x="422" y="125"/>
                  </a:cubicBezTo>
                  <a:lnTo>
                    <a:pt x="416" y="7"/>
                  </a:lnTo>
                  <a:cubicBezTo>
                    <a:pt x="410" y="1"/>
                    <a:pt x="397" y="1"/>
                    <a:pt x="3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8" name="Google Shape;1478;p50"/>
            <p:cNvSpPr/>
            <p:nvPr/>
          </p:nvSpPr>
          <p:spPr>
            <a:xfrm>
              <a:off x="4001976" y="2819837"/>
              <a:ext cx="50591" cy="56244"/>
            </a:xfrm>
            <a:custGeom>
              <a:avLst/>
              <a:gdLst/>
              <a:ahLst/>
              <a:cxnLst/>
              <a:rect l="l" t="t" r="r" b="b"/>
              <a:pathLst>
                <a:path w="886" h="985" extrusionOk="0">
                  <a:moveTo>
                    <a:pt x="446" y="106"/>
                  </a:moveTo>
                  <a:cubicBezTo>
                    <a:pt x="539" y="106"/>
                    <a:pt x="613" y="137"/>
                    <a:pt x="663" y="205"/>
                  </a:cubicBezTo>
                  <a:cubicBezTo>
                    <a:pt x="719" y="279"/>
                    <a:pt x="750" y="372"/>
                    <a:pt x="750" y="496"/>
                  </a:cubicBezTo>
                  <a:cubicBezTo>
                    <a:pt x="750" y="614"/>
                    <a:pt x="719" y="706"/>
                    <a:pt x="663" y="781"/>
                  </a:cubicBezTo>
                  <a:cubicBezTo>
                    <a:pt x="613" y="849"/>
                    <a:pt x="539" y="880"/>
                    <a:pt x="446" y="880"/>
                  </a:cubicBezTo>
                  <a:cubicBezTo>
                    <a:pt x="347" y="880"/>
                    <a:pt x="273" y="849"/>
                    <a:pt x="217" y="781"/>
                  </a:cubicBezTo>
                  <a:cubicBezTo>
                    <a:pt x="168" y="706"/>
                    <a:pt x="137" y="614"/>
                    <a:pt x="137" y="496"/>
                  </a:cubicBezTo>
                  <a:cubicBezTo>
                    <a:pt x="137" y="372"/>
                    <a:pt x="168" y="279"/>
                    <a:pt x="217" y="205"/>
                  </a:cubicBezTo>
                  <a:cubicBezTo>
                    <a:pt x="273" y="137"/>
                    <a:pt x="347" y="106"/>
                    <a:pt x="446" y="106"/>
                  </a:cubicBezTo>
                  <a:close/>
                  <a:moveTo>
                    <a:pt x="446" y="1"/>
                  </a:moveTo>
                  <a:cubicBezTo>
                    <a:pt x="310" y="1"/>
                    <a:pt x="205" y="44"/>
                    <a:pt x="124" y="131"/>
                  </a:cubicBezTo>
                  <a:cubicBezTo>
                    <a:pt x="44" y="223"/>
                    <a:pt x="1" y="341"/>
                    <a:pt x="1" y="496"/>
                  </a:cubicBezTo>
                  <a:cubicBezTo>
                    <a:pt x="1" y="644"/>
                    <a:pt x="44" y="762"/>
                    <a:pt x="124" y="855"/>
                  </a:cubicBezTo>
                  <a:cubicBezTo>
                    <a:pt x="205" y="942"/>
                    <a:pt x="310" y="985"/>
                    <a:pt x="446" y="985"/>
                  </a:cubicBezTo>
                  <a:cubicBezTo>
                    <a:pt x="576" y="985"/>
                    <a:pt x="682" y="942"/>
                    <a:pt x="762" y="855"/>
                  </a:cubicBezTo>
                  <a:cubicBezTo>
                    <a:pt x="843" y="762"/>
                    <a:pt x="886" y="644"/>
                    <a:pt x="886" y="496"/>
                  </a:cubicBezTo>
                  <a:cubicBezTo>
                    <a:pt x="886" y="341"/>
                    <a:pt x="843" y="223"/>
                    <a:pt x="762" y="131"/>
                  </a:cubicBezTo>
                  <a:cubicBezTo>
                    <a:pt x="682" y="44"/>
                    <a:pt x="576" y="1"/>
                    <a:pt x="4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9" name="Google Shape;1479;p50"/>
            <p:cNvSpPr/>
            <p:nvPr/>
          </p:nvSpPr>
          <p:spPr>
            <a:xfrm>
              <a:off x="4063129" y="2834340"/>
              <a:ext cx="33975" cy="41740"/>
            </a:xfrm>
            <a:custGeom>
              <a:avLst/>
              <a:gdLst/>
              <a:ahLst/>
              <a:cxnLst/>
              <a:rect l="l" t="t" r="r" b="b"/>
              <a:pathLst>
                <a:path w="595" h="731" extrusionOk="0">
                  <a:moveTo>
                    <a:pt x="1" y="0"/>
                  </a:moveTo>
                  <a:lnTo>
                    <a:pt x="1" y="434"/>
                  </a:lnTo>
                  <a:cubicBezTo>
                    <a:pt x="1" y="533"/>
                    <a:pt x="19" y="607"/>
                    <a:pt x="63" y="657"/>
                  </a:cubicBezTo>
                  <a:cubicBezTo>
                    <a:pt x="106" y="706"/>
                    <a:pt x="168" y="731"/>
                    <a:pt x="248" y="731"/>
                  </a:cubicBezTo>
                  <a:cubicBezTo>
                    <a:pt x="298" y="731"/>
                    <a:pt x="341" y="725"/>
                    <a:pt x="378" y="700"/>
                  </a:cubicBezTo>
                  <a:cubicBezTo>
                    <a:pt x="415" y="681"/>
                    <a:pt x="453" y="650"/>
                    <a:pt x="477" y="607"/>
                  </a:cubicBezTo>
                  <a:lnTo>
                    <a:pt x="477" y="712"/>
                  </a:lnTo>
                  <a:lnTo>
                    <a:pt x="595" y="712"/>
                  </a:lnTo>
                  <a:lnTo>
                    <a:pt x="595" y="0"/>
                  </a:lnTo>
                  <a:lnTo>
                    <a:pt x="477" y="0"/>
                  </a:lnTo>
                  <a:lnTo>
                    <a:pt x="477" y="403"/>
                  </a:lnTo>
                  <a:cubicBezTo>
                    <a:pt x="477" y="477"/>
                    <a:pt x="459" y="533"/>
                    <a:pt x="422" y="570"/>
                  </a:cubicBezTo>
                  <a:cubicBezTo>
                    <a:pt x="384" y="613"/>
                    <a:pt x="335" y="632"/>
                    <a:pt x="273" y="632"/>
                  </a:cubicBezTo>
                  <a:cubicBezTo>
                    <a:pt x="223" y="632"/>
                    <a:pt x="180" y="613"/>
                    <a:pt x="155" y="582"/>
                  </a:cubicBezTo>
                  <a:cubicBezTo>
                    <a:pt x="131" y="545"/>
                    <a:pt x="118" y="496"/>
                    <a:pt x="118" y="428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0" name="Google Shape;1480;p50"/>
            <p:cNvSpPr/>
            <p:nvPr/>
          </p:nvSpPr>
          <p:spPr>
            <a:xfrm>
              <a:off x="4110865" y="2833255"/>
              <a:ext cx="24096" cy="41797"/>
            </a:xfrm>
            <a:custGeom>
              <a:avLst/>
              <a:gdLst/>
              <a:ahLst/>
              <a:cxnLst/>
              <a:rect l="l" t="t" r="r" b="b"/>
              <a:pathLst>
                <a:path w="422" h="732" extrusionOk="0">
                  <a:moveTo>
                    <a:pt x="359" y="1"/>
                  </a:moveTo>
                  <a:cubicBezTo>
                    <a:pt x="304" y="1"/>
                    <a:pt x="254" y="13"/>
                    <a:pt x="217" y="32"/>
                  </a:cubicBezTo>
                  <a:cubicBezTo>
                    <a:pt x="174" y="57"/>
                    <a:pt x="143" y="88"/>
                    <a:pt x="118" y="131"/>
                  </a:cubicBezTo>
                  <a:lnTo>
                    <a:pt x="118" y="19"/>
                  </a:lnTo>
                  <a:lnTo>
                    <a:pt x="0" y="19"/>
                  </a:lnTo>
                  <a:lnTo>
                    <a:pt x="0" y="731"/>
                  </a:lnTo>
                  <a:lnTo>
                    <a:pt x="118" y="731"/>
                  </a:lnTo>
                  <a:lnTo>
                    <a:pt x="118" y="360"/>
                  </a:lnTo>
                  <a:cubicBezTo>
                    <a:pt x="118" y="273"/>
                    <a:pt x="137" y="211"/>
                    <a:pt x="174" y="174"/>
                  </a:cubicBezTo>
                  <a:cubicBezTo>
                    <a:pt x="205" y="125"/>
                    <a:pt x="260" y="106"/>
                    <a:pt x="322" y="106"/>
                  </a:cubicBezTo>
                  <a:cubicBezTo>
                    <a:pt x="341" y="106"/>
                    <a:pt x="359" y="106"/>
                    <a:pt x="378" y="112"/>
                  </a:cubicBezTo>
                  <a:cubicBezTo>
                    <a:pt x="390" y="112"/>
                    <a:pt x="403" y="118"/>
                    <a:pt x="421" y="131"/>
                  </a:cubicBezTo>
                  <a:lnTo>
                    <a:pt x="415" y="7"/>
                  </a:lnTo>
                  <a:cubicBezTo>
                    <a:pt x="409" y="7"/>
                    <a:pt x="397" y="7"/>
                    <a:pt x="3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1" name="Google Shape;1481;p50"/>
            <p:cNvSpPr/>
            <p:nvPr/>
          </p:nvSpPr>
          <p:spPr>
            <a:xfrm>
              <a:off x="4001976" y="2909255"/>
              <a:ext cx="43910" cy="56643"/>
            </a:xfrm>
            <a:custGeom>
              <a:avLst/>
              <a:gdLst/>
              <a:ahLst/>
              <a:cxnLst/>
              <a:rect l="l" t="t" r="r" b="b"/>
              <a:pathLst>
                <a:path w="769" h="992" extrusionOk="0">
                  <a:moveTo>
                    <a:pt x="465" y="1"/>
                  </a:moveTo>
                  <a:cubicBezTo>
                    <a:pt x="323" y="1"/>
                    <a:pt x="211" y="44"/>
                    <a:pt x="124" y="137"/>
                  </a:cubicBezTo>
                  <a:cubicBezTo>
                    <a:pt x="44" y="224"/>
                    <a:pt x="1" y="341"/>
                    <a:pt x="1" y="496"/>
                  </a:cubicBezTo>
                  <a:cubicBezTo>
                    <a:pt x="1" y="651"/>
                    <a:pt x="44" y="769"/>
                    <a:pt x="124" y="861"/>
                  </a:cubicBezTo>
                  <a:cubicBezTo>
                    <a:pt x="211" y="948"/>
                    <a:pt x="323" y="991"/>
                    <a:pt x="465" y="991"/>
                  </a:cubicBezTo>
                  <a:cubicBezTo>
                    <a:pt x="521" y="991"/>
                    <a:pt x="576" y="985"/>
                    <a:pt x="626" y="967"/>
                  </a:cubicBezTo>
                  <a:cubicBezTo>
                    <a:pt x="675" y="954"/>
                    <a:pt x="725" y="929"/>
                    <a:pt x="768" y="899"/>
                  </a:cubicBezTo>
                  <a:lnTo>
                    <a:pt x="768" y="762"/>
                  </a:lnTo>
                  <a:cubicBezTo>
                    <a:pt x="725" y="806"/>
                    <a:pt x="682" y="837"/>
                    <a:pt x="632" y="855"/>
                  </a:cubicBezTo>
                  <a:cubicBezTo>
                    <a:pt x="583" y="874"/>
                    <a:pt x="533" y="886"/>
                    <a:pt x="477" y="886"/>
                  </a:cubicBezTo>
                  <a:cubicBezTo>
                    <a:pt x="366" y="886"/>
                    <a:pt x="285" y="849"/>
                    <a:pt x="223" y="787"/>
                  </a:cubicBezTo>
                  <a:cubicBezTo>
                    <a:pt x="168" y="719"/>
                    <a:pt x="137" y="620"/>
                    <a:pt x="137" y="496"/>
                  </a:cubicBezTo>
                  <a:cubicBezTo>
                    <a:pt x="137" y="372"/>
                    <a:pt x="168" y="273"/>
                    <a:pt x="223" y="205"/>
                  </a:cubicBezTo>
                  <a:cubicBezTo>
                    <a:pt x="285" y="143"/>
                    <a:pt x="366" y="106"/>
                    <a:pt x="477" y="106"/>
                  </a:cubicBezTo>
                  <a:cubicBezTo>
                    <a:pt x="533" y="106"/>
                    <a:pt x="583" y="118"/>
                    <a:pt x="632" y="137"/>
                  </a:cubicBezTo>
                  <a:cubicBezTo>
                    <a:pt x="682" y="156"/>
                    <a:pt x="725" y="187"/>
                    <a:pt x="768" y="230"/>
                  </a:cubicBezTo>
                  <a:lnTo>
                    <a:pt x="768" y="94"/>
                  </a:lnTo>
                  <a:cubicBezTo>
                    <a:pt x="725" y="63"/>
                    <a:pt x="682" y="38"/>
                    <a:pt x="626" y="26"/>
                  </a:cubicBezTo>
                  <a:cubicBezTo>
                    <a:pt x="576" y="7"/>
                    <a:pt x="527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2" name="Google Shape;1482;p50"/>
            <p:cNvSpPr/>
            <p:nvPr/>
          </p:nvSpPr>
          <p:spPr>
            <a:xfrm>
              <a:off x="4054679" y="2923073"/>
              <a:ext cx="34317" cy="42825"/>
            </a:xfrm>
            <a:custGeom>
              <a:avLst/>
              <a:gdLst/>
              <a:ahLst/>
              <a:cxnLst/>
              <a:rect l="l" t="t" r="r" b="b"/>
              <a:pathLst>
                <a:path w="601" h="750" extrusionOk="0">
                  <a:moveTo>
                    <a:pt x="483" y="372"/>
                  </a:moveTo>
                  <a:lnTo>
                    <a:pt x="483" y="397"/>
                  </a:lnTo>
                  <a:cubicBezTo>
                    <a:pt x="483" y="471"/>
                    <a:pt x="464" y="533"/>
                    <a:pt x="427" y="582"/>
                  </a:cubicBezTo>
                  <a:cubicBezTo>
                    <a:pt x="384" y="626"/>
                    <a:pt x="334" y="650"/>
                    <a:pt x="266" y="650"/>
                  </a:cubicBezTo>
                  <a:cubicBezTo>
                    <a:pt x="223" y="650"/>
                    <a:pt x="186" y="638"/>
                    <a:pt x="155" y="613"/>
                  </a:cubicBezTo>
                  <a:cubicBezTo>
                    <a:pt x="130" y="588"/>
                    <a:pt x="118" y="557"/>
                    <a:pt x="118" y="514"/>
                  </a:cubicBezTo>
                  <a:cubicBezTo>
                    <a:pt x="118" y="465"/>
                    <a:pt x="136" y="427"/>
                    <a:pt x="173" y="403"/>
                  </a:cubicBezTo>
                  <a:cubicBezTo>
                    <a:pt x="204" y="384"/>
                    <a:pt x="272" y="372"/>
                    <a:pt x="365" y="372"/>
                  </a:cubicBezTo>
                  <a:close/>
                  <a:moveTo>
                    <a:pt x="291" y="0"/>
                  </a:moveTo>
                  <a:cubicBezTo>
                    <a:pt x="254" y="0"/>
                    <a:pt x="217" y="0"/>
                    <a:pt x="173" y="13"/>
                  </a:cubicBezTo>
                  <a:cubicBezTo>
                    <a:pt x="136" y="19"/>
                    <a:pt x="93" y="31"/>
                    <a:pt x="50" y="50"/>
                  </a:cubicBezTo>
                  <a:lnTo>
                    <a:pt x="50" y="155"/>
                  </a:lnTo>
                  <a:cubicBezTo>
                    <a:pt x="87" y="136"/>
                    <a:pt x="124" y="124"/>
                    <a:pt x="161" y="112"/>
                  </a:cubicBezTo>
                  <a:cubicBezTo>
                    <a:pt x="198" y="99"/>
                    <a:pt x="241" y="99"/>
                    <a:pt x="285" y="99"/>
                  </a:cubicBezTo>
                  <a:cubicBezTo>
                    <a:pt x="347" y="99"/>
                    <a:pt x="396" y="112"/>
                    <a:pt x="433" y="143"/>
                  </a:cubicBezTo>
                  <a:cubicBezTo>
                    <a:pt x="464" y="174"/>
                    <a:pt x="483" y="211"/>
                    <a:pt x="483" y="267"/>
                  </a:cubicBezTo>
                  <a:lnTo>
                    <a:pt x="483" y="279"/>
                  </a:lnTo>
                  <a:lnTo>
                    <a:pt x="322" y="279"/>
                  </a:lnTo>
                  <a:cubicBezTo>
                    <a:pt x="211" y="279"/>
                    <a:pt x="130" y="297"/>
                    <a:pt x="80" y="341"/>
                  </a:cubicBezTo>
                  <a:cubicBezTo>
                    <a:pt x="25" y="378"/>
                    <a:pt x="0" y="440"/>
                    <a:pt x="0" y="520"/>
                  </a:cubicBezTo>
                  <a:cubicBezTo>
                    <a:pt x="0" y="588"/>
                    <a:pt x="19" y="644"/>
                    <a:pt x="62" y="687"/>
                  </a:cubicBezTo>
                  <a:cubicBezTo>
                    <a:pt x="105" y="731"/>
                    <a:pt x="167" y="749"/>
                    <a:pt x="235" y="749"/>
                  </a:cubicBezTo>
                  <a:cubicBezTo>
                    <a:pt x="297" y="749"/>
                    <a:pt x="347" y="737"/>
                    <a:pt x="384" y="718"/>
                  </a:cubicBezTo>
                  <a:cubicBezTo>
                    <a:pt x="427" y="700"/>
                    <a:pt x="458" y="663"/>
                    <a:pt x="483" y="619"/>
                  </a:cubicBezTo>
                  <a:lnTo>
                    <a:pt x="483" y="731"/>
                  </a:lnTo>
                  <a:lnTo>
                    <a:pt x="601" y="731"/>
                  </a:lnTo>
                  <a:lnTo>
                    <a:pt x="601" y="322"/>
                  </a:lnTo>
                  <a:cubicBezTo>
                    <a:pt x="601" y="211"/>
                    <a:pt x="576" y="130"/>
                    <a:pt x="526" y="81"/>
                  </a:cubicBezTo>
                  <a:cubicBezTo>
                    <a:pt x="477" y="25"/>
                    <a:pt x="396" y="0"/>
                    <a:pt x="2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3" name="Google Shape;1483;p50"/>
            <p:cNvSpPr/>
            <p:nvPr/>
          </p:nvSpPr>
          <p:spPr>
            <a:xfrm>
              <a:off x="4097789" y="2912453"/>
              <a:ext cx="25467" cy="52361"/>
            </a:xfrm>
            <a:custGeom>
              <a:avLst/>
              <a:gdLst/>
              <a:ahLst/>
              <a:cxnLst/>
              <a:rect l="l" t="t" r="r" b="b"/>
              <a:pathLst>
                <a:path w="446" h="917" extrusionOk="0">
                  <a:moveTo>
                    <a:pt x="87" y="1"/>
                  </a:moveTo>
                  <a:lnTo>
                    <a:pt x="87" y="199"/>
                  </a:lnTo>
                  <a:lnTo>
                    <a:pt x="0" y="199"/>
                  </a:lnTo>
                  <a:lnTo>
                    <a:pt x="0" y="292"/>
                  </a:lnTo>
                  <a:lnTo>
                    <a:pt x="87" y="292"/>
                  </a:lnTo>
                  <a:lnTo>
                    <a:pt x="87" y="682"/>
                  </a:lnTo>
                  <a:cubicBezTo>
                    <a:pt x="87" y="768"/>
                    <a:pt x="106" y="830"/>
                    <a:pt x="143" y="867"/>
                  </a:cubicBezTo>
                  <a:cubicBezTo>
                    <a:pt x="174" y="898"/>
                    <a:pt x="236" y="917"/>
                    <a:pt x="328" y="917"/>
                  </a:cubicBezTo>
                  <a:lnTo>
                    <a:pt x="446" y="917"/>
                  </a:lnTo>
                  <a:lnTo>
                    <a:pt x="446" y="818"/>
                  </a:lnTo>
                  <a:lnTo>
                    <a:pt x="328" y="818"/>
                  </a:lnTo>
                  <a:cubicBezTo>
                    <a:pt x="279" y="818"/>
                    <a:pt x="248" y="812"/>
                    <a:pt x="229" y="793"/>
                  </a:cubicBezTo>
                  <a:cubicBezTo>
                    <a:pt x="217" y="774"/>
                    <a:pt x="205" y="737"/>
                    <a:pt x="205" y="682"/>
                  </a:cubicBezTo>
                  <a:lnTo>
                    <a:pt x="205" y="292"/>
                  </a:lnTo>
                  <a:lnTo>
                    <a:pt x="446" y="292"/>
                  </a:lnTo>
                  <a:lnTo>
                    <a:pt x="446" y="199"/>
                  </a:lnTo>
                  <a:lnTo>
                    <a:pt x="205" y="199"/>
                  </a:lnTo>
                  <a:lnTo>
                    <a:pt x="20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p50"/>
            <p:cNvSpPr/>
            <p:nvPr/>
          </p:nvSpPr>
          <p:spPr>
            <a:xfrm>
              <a:off x="4175216" y="2923073"/>
              <a:ext cx="36430" cy="57328"/>
            </a:xfrm>
            <a:custGeom>
              <a:avLst/>
              <a:gdLst/>
              <a:ahLst/>
              <a:cxnLst/>
              <a:rect l="l" t="t" r="r" b="b"/>
              <a:pathLst>
                <a:path w="638" h="1004" extrusionOk="0">
                  <a:moveTo>
                    <a:pt x="322" y="93"/>
                  </a:moveTo>
                  <a:cubicBezTo>
                    <a:pt x="384" y="93"/>
                    <a:pt x="433" y="118"/>
                    <a:pt x="464" y="167"/>
                  </a:cubicBezTo>
                  <a:cubicBezTo>
                    <a:pt x="501" y="211"/>
                    <a:pt x="520" y="279"/>
                    <a:pt x="520" y="366"/>
                  </a:cubicBezTo>
                  <a:cubicBezTo>
                    <a:pt x="520" y="446"/>
                    <a:pt x="501" y="514"/>
                    <a:pt x="464" y="564"/>
                  </a:cubicBezTo>
                  <a:cubicBezTo>
                    <a:pt x="433" y="607"/>
                    <a:pt x="384" y="632"/>
                    <a:pt x="322" y="632"/>
                  </a:cubicBezTo>
                  <a:cubicBezTo>
                    <a:pt x="254" y="632"/>
                    <a:pt x="211" y="607"/>
                    <a:pt x="173" y="564"/>
                  </a:cubicBezTo>
                  <a:cubicBezTo>
                    <a:pt x="136" y="514"/>
                    <a:pt x="118" y="446"/>
                    <a:pt x="118" y="366"/>
                  </a:cubicBezTo>
                  <a:cubicBezTo>
                    <a:pt x="118" y="279"/>
                    <a:pt x="136" y="211"/>
                    <a:pt x="173" y="167"/>
                  </a:cubicBezTo>
                  <a:cubicBezTo>
                    <a:pt x="211" y="118"/>
                    <a:pt x="254" y="93"/>
                    <a:pt x="322" y="93"/>
                  </a:cubicBezTo>
                  <a:close/>
                  <a:moveTo>
                    <a:pt x="291" y="0"/>
                  </a:moveTo>
                  <a:cubicBezTo>
                    <a:pt x="204" y="0"/>
                    <a:pt x="130" y="31"/>
                    <a:pt x="81" y="99"/>
                  </a:cubicBezTo>
                  <a:cubicBezTo>
                    <a:pt x="25" y="167"/>
                    <a:pt x="0" y="254"/>
                    <a:pt x="0" y="366"/>
                  </a:cubicBezTo>
                  <a:cubicBezTo>
                    <a:pt x="0" y="477"/>
                    <a:pt x="25" y="564"/>
                    <a:pt x="81" y="632"/>
                  </a:cubicBezTo>
                  <a:cubicBezTo>
                    <a:pt x="130" y="694"/>
                    <a:pt x="204" y="731"/>
                    <a:pt x="291" y="731"/>
                  </a:cubicBezTo>
                  <a:cubicBezTo>
                    <a:pt x="347" y="731"/>
                    <a:pt x="390" y="718"/>
                    <a:pt x="427" y="700"/>
                  </a:cubicBezTo>
                  <a:cubicBezTo>
                    <a:pt x="464" y="675"/>
                    <a:pt x="495" y="644"/>
                    <a:pt x="520" y="607"/>
                  </a:cubicBezTo>
                  <a:lnTo>
                    <a:pt x="520" y="663"/>
                  </a:lnTo>
                  <a:cubicBezTo>
                    <a:pt x="520" y="743"/>
                    <a:pt x="501" y="805"/>
                    <a:pt x="464" y="842"/>
                  </a:cubicBezTo>
                  <a:cubicBezTo>
                    <a:pt x="427" y="886"/>
                    <a:pt x="365" y="904"/>
                    <a:pt x="291" y="904"/>
                  </a:cubicBezTo>
                  <a:cubicBezTo>
                    <a:pt x="254" y="904"/>
                    <a:pt x="223" y="898"/>
                    <a:pt x="186" y="892"/>
                  </a:cubicBezTo>
                  <a:cubicBezTo>
                    <a:pt x="155" y="886"/>
                    <a:pt x="118" y="867"/>
                    <a:pt x="87" y="848"/>
                  </a:cubicBezTo>
                  <a:lnTo>
                    <a:pt x="87" y="966"/>
                  </a:lnTo>
                  <a:cubicBezTo>
                    <a:pt x="118" y="978"/>
                    <a:pt x="155" y="985"/>
                    <a:pt x="192" y="991"/>
                  </a:cubicBezTo>
                  <a:cubicBezTo>
                    <a:pt x="229" y="997"/>
                    <a:pt x="266" y="1003"/>
                    <a:pt x="310" y="1003"/>
                  </a:cubicBezTo>
                  <a:cubicBezTo>
                    <a:pt x="421" y="1003"/>
                    <a:pt x="501" y="972"/>
                    <a:pt x="557" y="910"/>
                  </a:cubicBezTo>
                  <a:cubicBezTo>
                    <a:pt x="613" y="855"/>
                    <a:pt x="638" y="762"/>
                    <a:pt x="638" y="644"/>
                  </a:cubicBezTo>
                  <a:lnTo>
                    <a:pt x="638" y="13"/>
                  </a:lnTo>
                  <a:lnTo>
                    <a:pt x="520" y="13"/>
                  </a:lnTo>
                  <a:lnTo>
                    <a:pt x="520" y="124"/>
                  </a:lnTo>
                  <a:cubicBezTo>
                    <a:pt x="495" y="81"/>
                    <a:pt x="464" y="50"/>
                    <a:pt x="427" y="31"/>
                  </a:cubicBezTo>
                  <a:cubicBezTo>
                    <a:pt x="390" y="6"/>
                    <a:pt x="347" y="0"/>
                    <a:pt x="2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5" name="Google Shape;1485;p50"/>
            <p:cNvSpPr/>
            <p:nvPr/>
          </p:nvSpPr>
          <p:spPr>
            <a:xfrm>
              <a:off x="4222552" y="2923073"/>
              <a:ext cx="37515" cy="42825"/>
            </a:xfrm>
            <a:custGeom>
              <a:avLst/>
              <a:gdLst/>
              <a:ahLst/>
              <a:cxnLst/>
              <a:rect l="l" t="t" r="r" b="b"/>
              <a:pathLst>
                <a:path w="657" h="750" extrusionOk="0">
                  <a:moveTo>
                    <a:pt x="329" y="99"/>
                  </a:moveTo>
                  <a:cubicBezTo>
                    <a:pt x="391" y="99"/>
                    <a:pt x="440" y="124"/>
                    <a:pt x="477" y="174"/>
                  </a:cubicBezTo>
                  <a:cubicBezTo>
                    <a:pt x="514" y="223"/>
                    <a:pt x="533" y="291"/>
                    <a:pt x="533" y="372"/>
                  </a:cubicBezTo>
                  <a:cubicBezTo>
                    <a:pt x="533" y="458"/>
                    <a:pt x="514" y="527"/>
                    <a:pt x="477" y="576"/>
                  </a:cubicBezTo>
                  <a:cubicBezTo>
                    <a:pt x="440" y="626"/>
                    <a:pt x="391" y="650"/>
                    <a:pt x="329" y="650"/>
                  </a:cubicBezTo>
                  <a:cubicBezTo>
                    <a:pt x="267" y="650"/>
                    <a:pt x="217" y="626"/>
                    <a:pt x="180" y="576"/>
                  </a:cubicBezTo>
                  <a:cubicBezTo>
                    <a:pt x="143" y="527"/>
                    <a:pt x="124" y="458"/>
                    <a:pt x="124" y="372"/>
                  </a:cubicBezTo>
                  <a:cubicBezTo>
                    <a:pt x="124" y="285"/>
                    <a:pt x="143" y="223"/>
                    <a:pt x="180" y="174"/>
                  </a:cubicBezTo>
                  <a:cubicBezTo>
                    <a:pt x="217" y="124"/>
                    <a:pt x="267" y="99"/>
                    <a:pt x="329" y="99"/>
                  </a:cubicBezTo>
                  <a:close/>
                  <a:moveTo>
                    <a:pt x="329" y="0"/>
                  </a:moveTo>
                  <a:cubicBezTo>
                    <a:pt x="223" y="0"/>
                    <a:pt x="143" y="31"/>
                    <a:pt x="87" y="99"/>
                  </a:cubicBezTo>
                  <a:cubicBezTo>
                    <a:pt x="32" y="161"/>
                    <a:pt x="1" y="254"/>
                    <a:pt x="1" y="372"/>
                  </a:cubicBezTo>
                  <a:cubicBezTo>
                    <a:pt x="1" y="489"/>
                    <a:pt x="32" y="582"/>
                    <a:pt x="87" y="650"/>
                  </a:cubicBezTo>
                  <a:cubicBezTo>
                    <a:pt x="143" y="718"/>
                    <a:pt x="223" y="749"/>
                    <a:pt x="329" y="749"/>
                  </a:cubicBezTo>
                  <a:cubicBezTo>
                    <a:pt x="428" y="749"/>
                    <a:pt x="508" y="718"/>
                    <a:pt x="570" y="650"/>
                  </a:cubicBezTo>
                  <a:cubicBezTo>
                    <a:pt x="626" y="582"/>
                    <a:pt x="657" y="489"/>
                    <a:pt x="657" y="372"/>
                  </a:cubicBezTo>
                  <a:cubicBezTo>
                    <a:pt x="657" y="254"/>
                    <a:pt x="626" y="161"/>
                    <a:pt x="570" y="99"/>
                  </a:cubicBezTo>
                  <a:cubicBezTo>
                    <a:pt x="508" y="31"/>
                    <a:pt x="428" y="0"/>
                    <a:pt x="3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50"/>
            <p:cNvSpPr/>
            <p:nvPr/>
          </p:nvSpPr>
          <p:spPr>
            <a:xfrm>
              <a:off x="4270973" y="2923073"/>
              <a:ext cx="23754" cy="41740"/>
            </a:xfrm>
            <a:custGeom>
              <a:avLst/>
              <a:gdLst/>
              <a:ahLst/>
              <a:cxnLst/>
              <a:rect l="l" t="t" r="r" b="b"/>
              <a:pathLst>
                <a:path w="416" h="731" extrusionOk="0">
                  <a:moveTo>
                    <a:pt x="360" y="0"/>
                  </a:moveTo>
                  <a:cubicBezTo>
                    <a:pt x="298" y="0"/>
                    <a:pt x="255" y="6"/>
                    <a:pt x="211" y="31"/>
                  </a:cubicBezTo>
                  <a:cubicBezTo>
                    <a:pt x="174" y="50"/>
                    <a:pt x="143" y="81"/>
                    <a:pt x="118" y="124"/>
                  </a:cubicBezTo>
                  <a:lnTo>
                    <a:pt x="118" y="13"/>
                  </a:lnTo>
                  <a:lnTo>
                    <a:pt x="1" y="13"/>
                  </a:lnTo>
                  <a:lnTo>
                    <a:pt x="1" y="731"/>
                  </a:lnTo>
                  <a:lnTo>
                    <a:pt x="118" y="731"/>
                  </a:lnTo>
                  <a:lnTo>
                    <a:pt x="118" y="353"/>
                  </a:lnTo>
                  <a:cubicBezTo>
                    <a:pt x="118" y="273"/>
                    <a:pt x="137" y="211"/>
                    <a:pt x="168" y="167"/>
                  </a:cubicBezTo>
                  <a:cubicBezTo>
                    <a:pt x="205" y="124"/>
                    <a:pt x="255" y="99"/>
                    <a:pt x="323" y="99"/>
                  </a:cubicBezTo>
                  <a:cubicBezTo>
                    <a:pt x="341" y="99"/>
                    <a:pt x="360" y="106"/>
                    <a:pt x="372" y="106"/>
                  </a:cubicBezTo>
                  <a:cubicBezTo>
                    <a:pt x="391" y="112"/>
                    <a:pt x="403" y="118"/>
                    <a:pt x="416" y="124"/>
                  </a:cubicBezTo>
                  <a:lnTo>
                    <a:pt x="416" y="6"/>
                  </a:lnTo>
                  <a:cubicBezTo>
                    <a:pt x="403" y="0"/>
                    <a:pt x="391" y="0"/>
                    <a:pt x="3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50"/>
            <p:cNvSpPr/>
            <p:nvPr/>
          </p:nvSpPr>
          <p:spPr>
            <a:xfrm>
              <a:off x="4301750" y="2907885"/>
              <a:ext cx="6738" cy="56929"/>
            </a:xfrm>
            <a:custGeom>
              <a:avLst/>
              <a:gdLst/>
              <a:ahLst/>
              <a:cxnLst/>
              <a:rect l="l" t="t" r="r" b="b"/>
              <a:pathLst>
                <a:path w="118" h="997" extrusionOk="0">
                  <a:moveTo>
                    <a:pt x="0" y="0"/>
                  </a:moveTo>
                  <a:lnTo>
                    <a:pt x="0" y="149"/>
                  </a:lnTo>
                  <a:lnTo>
                    <a:pt x="118" y="149"/>
                  </a:lnTo>
                  <a:lnTo>
                    <a:pt x="118" y="0"/>
                  </a:lnTo>
                  <a:close/>
                  <a:moveTo>
                    <a:pt x="0" y="279"/>
                  </a:moveTo>
                  <a:lnTo>
                    <a:pt x="0" y="997"/>
                  </a:lnTo>
                  <a:lnTo>
                    <a:pt x="118" y="997"/>
                  </a:lnTo>
                  <a:lnTo>
                    <a:pt x="118" y="2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50"/>
            <p:cNvSpPr/>
            <p:nvPr/>
          </p:nvSpPr>
          <p:spPr>
            <a:xfrm>
              <a:off x="4319793" y="2923073"/>
              <a:ext cx="37857" cy="42825"/>
            </a:xfrm>
            <a:custGeom>
              <a:avLst/>
              <a:gdLst/>
              <a:ahLst/>
              <a:cxnLst/>
              <a:rect l="l" t="t" r="r" b="b"/>
              <a:pathLst>
                <a:path w="663" h="750" extrusionOk="0">
                  <a:moveTo>
                    <a:pt x="353" y="99"/>
                  </a:moveTo>
                  <a:cubicBezTo>
                    <a:pt x="409" y="99"/>
                    <a:pt x="452" y="118"/>
                    <a:pt x="489" y="155"/>
                  </a:cubicBezTo>
                  <a:cubicBezTo>
                    <a:pt x="526" y="192"/>
                    <a:pt x="545" y="242"/>
                    <a:pt x="545" y="310"/>
                  </a:cubicBezTo>
                  <a:lnTo>
                    <a:pt x="124" y="310"/>
                  </a:lnTo>
                  <a:cubicBezTo>
                    <a:pt x="130" y="242"/>
                    <a:pt x="155" y="192"/>
                    <a:pt x="192" y="155"/>
                  </a:cubicBezTo>
                  <a:cubicBezTo>
                    <a:pt x="229" y="118"/>
                    <a:pt x="285" y="99"/>
                    <a:pt x="353" y="99"/>
                  </a:cubicBezTo>
                  <a:close/>
                  <a:moveTo>
                    <a:pt x="347" y="0"/>
                  </a:moveTo>
                  <a:cubicBezTo>
                    <a:pt x="241" y="0"/>
                    <a:pt x="155" y="31"/>
                    <a:pt x="93" y="99"/>
                  </a:cubicBezTo>
                  <a:cubicBezTo>
                    <a:pt x="31" y="167"/>
                    <a:pt x="0" y="260"/>
                    <a:pt x="0" y="378"/>
                  </a:cubicBezTo>
                  <a:cubicBezTo>
                    <a:pt x="0" y="496"/>
                    <a:pt x="31" y="582"/>
                    <a:pt x="99" y="650"/>
                  </a:cubicBezTo>
                  <a:cubicBezTo>
                    <a:pt x="167" y="718"/>
                    <a:pt x="254" y="749"/>
                    <a:pt x="371" y="749"/>
                  </a:cubicBezTo>
                  <a:cubicBezTo>
                    <a:pt x="415" y="749"/>
                    <a:pt x="458" y="743"/>
                    <a:pt x="501" y="737"/>
                  </a:cubicBezTo>
                  <a:cubicBezTo>
                    <a:pt x="551" y="725"/>
                    <a:pt x="594" y="712"/>
                    <a:pt x="631" y="694"/>
                  </a:cubicBezTo>
                  <a:lnTo>
                    <a:pt x="631" y="582"/>
                  </a:lnTo>
                  <a:cubicBezTo>
                    <a:pt x="594" y="607"/>
                    <a:pt x="551" y="619"/>
                    <a:pt x="508" y="632"/>
                  </a:cubicBezTo>
                  <a:cubicBezTo>
                    <a:pt x="464" y="644"/>
                    <a:pt x="421" y="650"/>
                    <a:pt x="378" y="650"/>
                  </a:cubicBezTo>
                  <a:cubicBezTo>
                    <a:pt x="297" y="650"/>
                    <a:pt x="235" y="626"/>
                    <a:pt x="192" y="588"/>
                  </a:cubicBezTo>
                  <a:cubicBezTo>
                    <a:pt x="149" y="545"/>
                    <a:pt x="124" y="483"/>
                    <a:pt x="124" y="403"/>
                  </a:cubicBezTo>
                  <a:lnTo>
                    <a:pt x="662" y="403"/>
                  </a:lnTo>
                  <a:lnTo>
                    <a:pt x="662" y="341"/>
                  </a:lnTo>
                  <a:cubicBezTo>
                    <a:pt x="662" y="236"/>
                    <a:pt x="631" y="155"/>
                    <a:pt x="576" y="93"/>
                  </a:cubicBezTo>
                  <a:cubicBezTo>
                    <a:pt x="520" y="31"/>
                    <a:pt x="446" y="0"/>
                    <a:pt x="3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9" name="Google Shape;1489;p50"/>
            <p:cNvSpPr/>
            <p:nvPr/>
          </p:nvSpPr>
          <p:spPr>
            <a:xfrm>
              <a:off x="4365359" y="2923073"/>
              <a:ext cx="31519" cy="42825"/>
            </a:xfrm>
            <a:custGeom>
              <a:avLst/>
              <a:gdLst/>
              <a:ahLst/>
              <a:cxnLst/>
              <a:rect l="l" t="t" r="r" b="b"/>
              <a:pathLst>
                <a:path w="552" h="750" extrusionOk="0">
                  <a:moveTo>
                    <a:pt x="285" y="0"/>
                  </a:moveTo>
                  <a:cubicBezTo>
                    <a:pt x="199" y="0"/>
                    <a:pt x="131" y="19"/>
                    <a:pt x="81" y="50"/>
                  </a:cubicBezTo>
                  <a:cubicBezTo>
                    <a:pt x="32" y="87"/>
                    <a:pt x="7" y="143"/>
                    <a:pt x="7" y="211"/>
                  </a:cubicBezTo>
                  <a:cubicBezTo>
                    <a:pt x="7" y="267"/>
                    <a:pt x="25" y="310"/>
                    <a:pt x="56" y="341"/>
                  </a:cubicBezTo>
                  <a:cubicBezTo>
                    <a:pt x="87" y="372"/>
                    <a:pt x="143" y="397"/>
                    <a:pt x="217" y="409"/>
                  </a:cubicBezTo>
                  <a:lnTo>
                    <a:pt x="254" y="421"/>
                  </a:lnTo>
                  <a:cubicBezTo>
                    <a:pt x="329" y="434"/>
                    <a:pt x="378" y="452"/>
                    <a:pt x="397" y="471"/>
                  </a:cubicBezTo>
                  <a:cubicBezTo>
                    <a:pt x="422" y="483"/>
                    <a:pt x="428" y="508"/>
                    <a:pt x="428" y="539"/>
                  </a:cubicBezTo>
                  <a:cubicBezTo>
                    <a:pt x="428" y="576"/>
                    <a:pt x="415" y="601"/>
                    <a:pt x="384" y="619"/>
                  </a:cubicBezTo>
                  <a:cubicBezTo>
                    <a:pt x="354" y="638"/>
                    <a:pt x="310" y="650"/>
                    <a:pt x="254" y="650"/>
                  </a:cubicBezTo>
                  <a:cubicBezTo>
                    <a:pt x="217" y="650"/>
                    <a:pt x="174" y="644"/>
                    <a:pt x="131" y="632"/>
                  </a:cubicBezTo>
                  <a:cubicBezTo>
                    <a:pt x="87" y="619"/>
                    <a:pt x="50" y="607"/>
                    <a:pt x="1" y="582"/>
                  </a:cubicBezTo>
                  <a:lnTo>
                    <a:pt x="1" y="706"/>
                  </a:lnTo>
                  <a:cubicBezTo>
                    <a:pt x="50" y="718"/>
                    <a:pt x="94" y="731"/>
                    <a:pt x="137" y="737"/>
                  </a:cubicBezTo>
                  <a:cubicBezTo>
                    <a:pt x="174" y="743"/>
                    <a:pt x="217" y="749"/>
                    <a:pt x="254" y="749"/>
                  </a:cubicBezTo>
                  <a:cubicBezTo>
                    <a:pt x="347" y="749"/>
                    <a:pt x="422" y="731"/>
                    <a:pt x="471" y="687"/>
                  </a:cubicBezTo>
                  <a:cubicBezTo>
                    <a:pt x="527" y="650"/>
                    <a:pt x="552" y="601"/>
                    <a:pt x="552" y="533"/>
                  </a:cubicBezTo>
                  <a:cubicBezTo>
                    <a:pt x="552" y="477"/>
                    <a:pt x="533" y="427"/>
                    <a:pt x="496" y="397"/>
                  </a:cubicBezTo>
                  <a:cubicBezTo>
                    <a:pt x="465" y="366"/>
                    <a:pt x="403" y="341"/>
                    <a:pt x="323" y="322"/>
                  </a:cubicBezTo>
                  <a:lnTo>
                    <a:pt x="279" y="310"/>
                  </a:lnTo>
                  <a:cubicBezTo>
                    <a:pt x="217" y="297"/>
                    <a:pt x="174" y="285"/>
                    <a:pt x="155" y="267"/>
                  </a:cubicBezTo>
                  <a:cubicBezTo>
                    <a:pt x="131" y="254"/>
                    <a:pt x="124" y="229"/>
                    <a:pt x="124" y="205"/>
                  </a:cubicBezTo>
                  <a:cubicBezTo>
                    <a:pt x="124" y="167"/>
                    <a:pt x="137" y="143"/>
                    <a:pt x="168" y="124"/>
                  </a:cubicBezTo>
                  <a:cubicBezTo>
                    <a:pt x="193" y="106"/>
                    <a:pt x="242" y="93"/>
                    <a:pt x="298" y="93"/>
                  </a:cubicBezTo>
                  <a:cubicBezTo>
                    <a:pt x="335" y="93"/>
                    <a:pt x="372" y="99"/>
                    <a:pt x="409" y="112"/>
                  </a:cubicBezTo>
                  <a:cubicBezTo>
                    <a:pt x="446" y="118"/>
                    <a:pt x="477" y="130"/>
                    <a:pt x="514" y="149"/>
                  </a:cubicBezTo>
                  <a:lnTo>
                    <a:pt x="514" y="37"/>
                  </a:lnTo>
                  <a:cubicBezTo>
                    <a:pt x="477" y="25"/>
                    <a:pt x="446" y="13"/>
                    <a:pt x="403" y="6"/>
                  </a:cubicBezTo>
                  <a:cubicBezTo>
                    <a:pt x="366" y="0"/>
                    <a:pt x="32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0" name="Google Shape;1490;p50"/>
            <p:cNvSpPr/>
            <p:nvPr/>
          </p:nvSpPr>
          <p:spPr>
            <a:xfrm>
              <a:off x="4934815" y="1907610"/>
              <a:ext cx="204020" cy="150859"/>
            </a:xfrm>
            <a:custGeom>
              <a:avLst/>
              <a:gdLst/>
              <a:ahLst/>
              <a:cxnLst/>
              <a:rect l="l" t="t" r="r" b="b"/>
              <a:pathLst>
                <a:path w="3573" h="2642" extrusionOk="0">
                  <a:moveTo>
                    <a:pt x="1680" y="1"/>
                  </a:moveTo>
                  <a:cubicBezTo>
                    <a:pt x="915" y="1"/>
                    <a:pt x="107" y="256"/>
                    <a:pt x="69" y="556"/>
                  </a:cubicBezTo>
                  <a:cubicBezTo>
                    <a:pt x="1" y="1082"/>
                    <a:pt x="341" y="1336"/>
                    <a:pt x="341" y="1336"/>
                  </a:cubicBezTo>
                  <a:lnTo>
                    <a:pt x="2390" y="2642"/>
                  </a:lnTo>
                  <a:cubicBezTo>
                    <a:pt x="3573" y="2283"/>
                    <a:pt x="3003" y="556"/>
                    <a:pt x="3003" y="556"/>
                  </a:cubicBezTo>
                  <a:cubicBezTo>
                    <a:pt x="2839" y="153"/>
                    <a:pt x="2272" y="1"/>
                    <a:pt x="16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50"/>
            <p:cNvSpPr/>
            <p:nvPr/>
          </p:nvSpPr>
          <p:spPr>
            <a:xfrm>
              <a:off x="4550933" y="1950321"/>
              <a:ext cx="105750" cy="55159"/>
            </a:xfrm>
            <a:custGeom>
              <a:avLst/>
              <a:gdLst/>
              <a:ahLst/>
              <a:cxnLst/>
              <a:rect l="l" t="t" r="r" b="b"/>
              <a:pathLst>
                <a:path w="1852" h="966" extrusionOk="0">
                  <a:moveTo>
                    <a:pt x="779" y="1"/>
                  </a:moveTo>
                  <a:cubicBezTo>
                    <a:pt x="743" y="1"/>
                    <a:pt x="720" y="11"/>
                    <a:pt x="713" y="37"/>
                  </a:cubicBezTo>
                  <a:cubicBezTo>
                    <a:pt x="676" y="167"/>
                    <a:pt x="1059" y="315"/>
                    <a:pt x="1059" y="315"/>
                  </a:cubicBezTo>
                  <a:cubicBezTo>
                    <a:pt x="1059" y="315"/>
                    <a:pt x="87" y="340"/>
                    <a:pt x="1" y="625"/>
                  </a:cubicBezTo>
                  <a:cubicBezTo>
                    <a:pt x="1" y="625"/>
                    <a:pt x="1165" y="687"/>
                    <a:pt x="1487" y="965"/>
                  </a:cubicBezTo>
                  <a:lnTo>
                    <a:pt x="1852" y="755"/>
                  </a:lnTo>
                  <a:cubicBezTo>
                    <a:pt x="1852" y="755"/>
                    <a:pt x="1654" y="408"/>
                    <a:pt x="1468" y="297"/>
                  </a:cubicBezTo>
                  <a:cubicBezTo>
                    <a:pt x="1312" y="206"/>
                    <a:pt x="934" y="1"/>
                    <a:pt x="7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4" name="Google Shape;1494;p50"/>
            <p:cNvSpPr/>
            <p:nvPr/>
          </p:nvSpPr>
          <p:spPr>
            <a:xfrm>
              <a:off x="4900556" y="3181450"/>
              <a:ext cx="53046" cy="36487"/>
            </a:xfrm>
            <a:custGeom>
              <a:avLst/>
              <a:gdLst/>
              <a:ahLst/>
              <a:cxnLst/>
              <a:rect l="l" t="t" r="r" b="b"/>
              <a:pathLst>
                <a:path w="929" h="639" extrusionOk="0">
                  <a:moveTo>
                    <a:pt x="855" y="1"/>
                  </a:moveTo>
                  <a:lnTo>
                    <a:pt x="564" y="56"/>
                  </a:lnTo>
                  <a:lnTo>
                    <a:pt x="564" y="236"/>
                  </a:lnTo>
                  <a:lnTo>
                    <a:pt x="0" y="638"/>
                  </a:lnTo>
                  <a:lnTo>
                    <a:pt x="471" y="607"/>
                  </a:lnTo>
                  <a:lnTo>
                    <a:pt x="706" y="440"/>
                  </a:lnTo>
                  <a:lnTo>
                    <a:pt x="749" y="595"/>
                  </a:lnTo>
                  <a:lnTo>
                    <a:pt x="929" y="607"/>
                  </a:lnTo>
                  <a:lnTo>
                    <a:pt x="929" y="607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3535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5" name="Google Shape;1495;p50"/>
            <p:cNvSpPr/>
            <p:nvPr/>
          </p:nvSpPr>
          <p:spPr>
            <a:xfrm>
              <a:off x="4831979" y="2452571"/>
              <a:ext cx="150630" cy="738132"/>
            </a:xfrm>
            <a:custGeom>
              <a:avLst/>
              <a:gdLst/>
              <a:ahLst/>
              <a:cxnLst/>
              <a:rect l="l" t="t" r="r" b="b"/>
              <a:pathLst>
                <a:path w="2638" h="12927" extrusionOk="0">
                  <a:moveTo>
                    <a:pt x="607" y="1"/>
                  </a:moveTo>
                  <a:cubicBezTo>
                    <a:pt x="607" y="1"/>
                    <a:pt x="0" y="892"/>
                    <a:pt x="56" y="1635"/>
                  </a:cubicBezTo>
                  <a:cubicBezTo>
                    <a:pt x="112" y="2378"/>
                    <a:pt x="1016" y="7869"/>
                    <a:pt x="1016" y="7869"/>
                  </a:cubicBezTo>
                  <a:lnTo>
                    <a:pt x="1622" y="12927"/>
                  </a:lnTo>
                  <a:lnTo>
                    <a:pt x="2167" y="12927"/>
                  </a:lnTo>
                  <a:cubicBezTo>
                    <a:pt x="2167" y="12927"/>
                    <a:pt x="2638" y="1183"/>
                    <a:pt x="2557" y="972"/>
                  </a:cubicBezTo>
                  <a:cubicBezTo>
                    <a:pt x="2470" y="768"/>
                    <a:pt x="607" y="1"/>
                    <a:pt x="6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50"/>
            <p:cNvSpPr/>
            <p:nvPr/>
          </p:nvSpPr>
          <p:spPr>
            <a:xfrm>
              <a:off x="4835176" y="2452571"/>
              <a:ext cx="147432" cy="738132"/>
            </a:xfrm>
            <a:custGeom>
              <a:avLst/>
              <a:gdLst/>
              <a:ahLst/>
              <a:cxnLst/>
              <a:rect l="l" t="t" r="r" b="b"/>
              <a:pathLst>
                <a:path w="2582" h="12927" extrusionOk="0">
                  <a:moveTo>
                    <a:pt x="551" y="1"/>
                  </a:moveTo>
                  <a:cubicBezTo>
                    <a:pt x="551" y="1"/>
                    <a:pt x="37" y="756"/>
                    <a:pt x="0" y="1455"/>
                  </a:cubicBezTo>
                  <a:cubicBezTo>
                    <a:pt x="421" y="1740"/>
                    <a:pt x="873" y="2161"/>
                    <a:pt x="1145" y="2718"/>
                  </a:cubicBezTo>
                  <a:cubicBezTo>
                    <a:pt x="1628" y="3721"/>
                    <a:pt x="1802" y="10760"/>
                    <a:pt x="1845" y="12927"/>
                  </a:cubicBezTo>
                  <a:lnTo>
                    <a:pt x="2111" y="12927"/>
                  </a:lnTo>
                  <a:cubicBezTo>
                    <a:pt x="2111" y="12927"/>
                    <a:pt x="2582" y="1183"/>
                    <a:pt x="2495" y="972"/>
                  </a:cubicBezTo>
                  <a:cubicBezTo>
                    <a:pt x="2414" y="768"/>
                    <a:pt x="551" y="1"/>
                    <a:pt x="5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50"/>
            <p:cNvSpPr/>
            <p:nvPr/>
          </p:nvSpPr>
          <p:spPr>
            <a:xfrm>
              <a:off x="5014356" y="3190643"/>
              <a:ext cx="53103" cy="36487"/>
            </a:xfrm>
            <a:custGeom>
              <a:avLst/>
              <a:gdLst/>
              <a:ahLst/>
              <a:cxnLst/>
              <a:rect l="l" t="t" r="r" b="b"/>
              <a:pathLst>
                <a:path w="930" h="639" extrusionOk="0">
                  <a:moveTo>
                    <a:pt x="849" y="1"/>
                  </a:moveTo>
                  <a:lnTo>
                    <a:pt x="564" y="56"/>
                  </a:lnTo>
                  <a:lnTo>
                    <a:pt x="564" y="236"/>
                  </a:lnTo>
                  <a:lnTo>
                    <a:pt x="1" y="638"/>
                  </a:lnTo>
                  <a:lnTo>
                    <a:pt x="471" y="607"/>
                  </a:lnTo>
                  <a:lnTo>
                    <a:pt x="706" y="446"/>
                  </a:lnTo>
                  <a:lnTo>
                    <a:pt x="750" y="601"/>
                  </a:lnTo>
                  <a:lnTo>
                    <a:pt x="929" y="607"/>
                  </a:lnTo>
                  <a:lnTo>
                    <a:pt x="849" y="1"/>
                  </a:lnTo>
                  <a:close/>
                </a:path>
              </a:pathLst>
            </a:custGeom>
            <a:solidFill>
              <a:srgbClr val="3535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8" name="Google Shape;1498;p50"/>
            <p:cNvSpPr/>
            <p:nvPr/>
          </p:nvSpPr>
          <p:spPr>
            <a:xfrm>
              <a:off x="4914659" y="2473070"/>
              <a:ext cx="170101" cy="726483"/>
            </a:xfrm>
            <a:custGeom>
              <a:avLst/>
              <a:gdLst/>
              <a:ahLst/>
              <a:cxnLst/>
              <a:rect l="l" t="t" r="r" b="b"/>
              <a:pathLst>
                <a:path w="2979" h="12723" extrusionOk="0">
                  <a:moveTo>
                    <a:pt x="2378" y="1"/>
                  </a:moveTo>
                  <a:lnTo>
                    <a:pt x="1" y="131"/>
                  </a:lnTo>
                  <a:lnTo>
                    <a:pt x="682" y="7293"/>
                  </a:lnTo>
                  <a:lnTo>
                    <a:pt x="2112" y="12722"/>
                  </a:lnTo>
                  <a:lnTo>
                    <a:pt x="2700" y="12722"/>
                  </a:lnTo>
                  <a:lnTo>
                    <a:pt x="2236" y="7324"/>
                  </a:lnTo>
                  <a:cubicBezTo>
                    <a:pt x="2236" y="7324"/>
                    <a:pt x="2793" y="2854"/>
                    <a:pt x="2886" y="2155"/>
                  </a:cubicBezTo>
                  <a:cubicBezTo>
                    <a:pt x="2979" y="1449"/>
                    <a:pt x="2886" y="657"/>
                    <a:pt x="2886" y="657"/>
                  </a:cubicBezTo>
                  <a:lnTo>
                    <a:pt x="23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50"/>
            <p:cNvSpPr/>
            <p:nvPr/>
          </p:nvSpPr>
          <p:spPr>
            <a:xfrm>
              <a:off x="5022521" y="2473070"/>
              <a:ext cx="62239" cy="726483"/>
            </a:xfrm>
            <a:custGeom>
              <a:avLst/>
              <a:gdLst/>
              <a:ahLst/>
              <a:cxnLst/>
              <a:rect l="l" t="t" r="r" b="b"/>
              <a:pathLst>
                <a:path w="1090" h="12723" extrusionOk="0">
                  <a:moveTo>
                    <a:pt x="489" y="1"/>
                  </a:moveTo>
                  <a:lnTo>
                    <a:pt x="155" y="19"/>
                  </a:lnTo>
                  <a:lnTo>
                    <a:pt x="650" y="657"/>
                  </a:lnTo>
                  <a:cubicBezTo>
                    <a:pt x="650" y="657"/>
                    <a:pt x="743" y="1449"/>
                    <a:pt x="650" y="2155"/>
                  </a:cubicBezTo>
                  <a:cubicBezTo>
                    <a:pt x="557" y="2861"/>
                    <a:pt x="0" y="7324"/>
                    <a:pt x="0" y="7324"/>
                  </a:cubicBezTo>
                  <a:lnTo>
                    <a:pt x="464" y="12722"/>
                  </a:lnTo>
                  <a:lnTo>
                    <a:pt x="811" y="12722"/>
                  </a:lnTo>
                  <a:lnTo>
                    <a:pt x="347" y="7324"/>
                  </a:lnTo>
                  <a:cubicBezTo>
                    <a:pt x="347" y="7324"/>
                    <a:pt x="904" y="2861"/>
                    <a:pt x="997" y="2155"/>
                  </a:cubicBezTo>
                  <a:cubicBezTo>
                    <a:pt x="1090" y="1449"/>
                    <a:pt x="997" y="657"/>
                    <a:pt x="997" y="657"/>
                  </a:cubicBezTo>
                  <a:lnTo>
                    <a:pt x="4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0" name="Google Shape;1500;p50"/>
            <p:cNvSpPr/>
            <p:nvPr/>
          </p:nvSpPr>
          <p:spPr>
            <a:xfrm>
              <a:off x="4843284" y="2120136"/>
              <a:ext cx="339745" cy="390450"/>
            </a:xfrm>
            <a:custGeom>
              <a:avLst/>
              <a:gdLst/>
              <a:ahLst/>
              <a:cxnLst/>
              <a:rect l="l" t="t" r="r" b="b"/>
              <a:pathLst>
                <a:path w="5950" h="6838" extrusionOk="0">
                  <a:moveTo>
                    <a:pt x="2388" y="1"/>
                  </a:moveTo>
                  <a:cubicBezTo>
                    <a:pt x="2264" y="1"/>
                    <a:pt x="2136" y="17"/>
                    <a:pt x="2025" y="65"/>
                  </a:cubicBezTo>
                  <a:cubicBezTo>
                    <a:pt x="1573" y="263"/>
                    <a:pt x="997" y="1111"/>
                    <a:pt x="867" y="1483"/>
                  </a:cubicBezTo>
                  <a:cubicBezTo>
                    <a:pt x="737" y="1848"/>
                    <a:pt x="1003" y="2226"/>
                    <a:pt x="1270" y="2560"/>
                  </a:cubicBezTo>
                  <a:cubicBezTo>
                    <a:pt x="1542" y="2901"/>
                    <a:pt x="0" y="6138"/>
                    <a:pt x="0" y="6138"/>
                  </a:cubicBezTo>
                  <a:cubicBezTo>
                    <a:pt x="991" y="6664"/>
                    <a:pt x="2130" y="6807"/>
                    <a:pt x="2922" y="6832"/>
                  </a:cubicBezTo>
                  <a:lnTo>
                    <a:pt x="3052" y="6318"/>
                  </a:lnTo>
                  <a:lnTo>
                    <a:pt x="3244" y="6838"/>
                  </a:lnTo>
                  <a:lnTo>
                    <a:pt x="4136" y="6838"/>
                  </a:lnTo>
                  <a:cubicBezTo>
                    <a:pt x="4204" y="6070"/>
                    <a:pt x="3591" y="5197"/>
                    <a:pt x="3863" y="4002"/>
                  </a:cubicBezTo>
                  <a:cubicBezTo>
                    <a:pt x="4136" y="2801"/>
                    <a:pt x="5950" y="1656"/>
                    <a:pt x="5578" y="1025"/>
                  </a:cubicBezTo>
                  <a:cubicBezTo>
                    <a:pt x="5207" y="399"/>
                    <a:pt x="4198" y="263"/>
                    <a:pt x="4198" y="263"/>
                  </a:cubicBezTo>
                  <a:cubicBezTo>
                    <a:pt x="4198" y="263"/>
                    <a:pt x="3064" y="65"/>
                    <a:pt x="2937" y="65"/>
                  </a:cubicBezTo>
                  <a:cubicBezTo>
                    <a:pt x="2933" y="65"/>
                    <a:pt x="2931" y="65"/>
                    <a:pt x="2929" y="65"/>
                  </a:cubicBezTo>
                  <a:cubicBezTo>
                    <a:pt x="2927" y="65"/>
                    <a:pt x="2926" y="65"/>
                    <a:pt x="2924" y="65"/>
                  </a:cubicBezTo>
                  <a:cubicBezTo>
                    <a:pt x="2869" y="65"/>
                    <a:pt x="2636" y="1"/>
                    <a:pt x="23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1" name="Google Shape;1501;p50"/>
            <p:cNvSpPr/>
            <p:nvPr/>
          </p:nvSpPr>
          <p:spPr>
            <a:xfrm>
              <a:off x="4947206" y="2058411"/>
              <a:ext cx="132244" cy="130874"/>
            </a:xfrm>
            <a:custGeom>
              <a:avLst/>
              <a:gdLst/>
              <a:ahLst/>
              <a:cxnLst/>
              <a:rect l="l" t="t" r="r" b="b"/>
              <a:pathLst>
                <a:path w="2316" h="2292" extrusionOk="0">
                  <a:moveTo>
                    <a:pt x="2155" y="1"/>
                  </a:moveTo>
                  <a:lnTo>
                    <a:pt x="917" y="180"/>
                  </a:lnTo>
                  <a:cubicBezTo>
                    <a:pt x="904" y="267"/>
                    <a:pt x="1214" y="837"/>
                    <a:pt x="836" y="1171"/>
                  </a:cubicBezTo>
                  <a:cubicBezTo>
                    <a:pt x="335" y="1610"/>
                    <a:pt x="1" y="2149"/>
                    <a:pt x="242" y="2254"/>
                  </a:cubicBezTo>
                  <a:cubicBezTo>
                    <a:pt x="298" y="2280"/>
                    <a:pt x="362" y="2292"/>
                    <a:pt x="432" y="2292"/>
                  </a:cubicBezTo>
                  <a:cubicBezTo>
                    <a:pt x="897" y="2292"/>
                    <a:pt x="1632" y="1764"/>
                    <a:pt x="2316" y="1338"/>
                  </a:cubicBezTo>
                  <a:cubicBezTo>
                    <a:pt x="2316" y="1338"/>
                    <a:pt x="1963" y="1078"/>
                    <a:pt x="1926" y="793"/>
                  </a:cubicBezTo>
                  <a:cubicBezTo>
                    <a:pt x="1889" y="502"/>
                    <a:pt x="2155" y="1"/>
                    <a:pt x="21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2" name="Google Shape;1502;p50"/>
            <p:cNvSpPr/>
            <p:nvPr/>
          </p:nvSpPr>
          <p:spPr>
            <a:xfrm>
              <a:off x="4947206" y="2058411"/>
              <a:ext cx="122709" cy="130874"/>
            </a:xfrm>
            <a:custGeom>
              <a:avLst/>
              <a:gdLst/>
              <a:ahLst/>
              <a:cxnLst/>
              <a:rect l="l" t="t" r="r" b="b"/>
              <a:pathLst>
                <a:path w="2149" h="2292" extrusionOk="0">
                  <a:moveTo>
                    <a:pt x="2149" y="1"/>
                  </a:moveTo>
                  <a:lnTo>
                    <a:pt x="917" y="180"/>
                  </a:lnTo>
                  <a:cubicBezTo>
                    <a:pt x="904" y="267"/>
                    <a:pt x="1214" y="837"/>
                    <a:pt x="836" y="1171"/>
                  </a:cubicBezTo>
                  <a:cubicBezTo>
                    <a:pt x="329" y="1617"/>
                    <a:pt x="1" y="2155"/>
                    <a:pt x="236" y="2254"/>
                  </a:cubicBezTo>
                  <a:cubicBezTo>
                    <a:pt x="291" y="2279"/>
                    <a:pt x="347" y="2285"/>
                    <a:pt x="409" y="2291"/>
                  </a:cubicBezTo>
                  <a:cubicBezTo>
                    <a:pt x="397" y="2131"/>
                    <a:pt x="409" y="1920"/>
                    <a:pt x="502" y="1728"/>
                  </a:cubicBezTo>
                  <a:cubicBezTo>
                    <a:pt x="644" y="1443"/>
                    <a:pt x="1486" y="973"/>
                    <a:pt x="1926" y="744"/>
                  </a:cubicBezTo>
                  <a:cubicBezTo>
                    <a:pt x="1920" y="447"/>
                    <a:pt x="2149" y="1"/>
                    <a:pt x="21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3" name="Google Shape;1503;p50"/>
            <p:cNvSpPr/>
            <p:nvPr/>
          </p:nvSpPr>
          <p:spPr>
            <a:xfrm>
              <a:off x="4937670" y="1950264"/>
              <a:ext cx="167590" cy="149888"/>
            </a:xfrm>
            <a:custGeom>
              <a:avLst/>
              <a:gdLst/>
              <a:ahLst/>
              <a:cxnLst/>
              <a:rect l="l" t="t" r="r" b="b"/>
              <a:pathLst>
                <a:path w="2935" h="2625" extrusionOk="0">
                  <a:moveTo>
                    <a:pt x="1691" y="1"/>
                  </a:moveTo>
                  <a:cubicBezTo>
                    <a:pt x="1354" y="1"/>
                    <a:pt x="989" y="135"/>
                    <a:pt x="667" y="135"/>
                  </a:cubicBezTo>
                  <a:cubicBezTo>
                    <a:pt x="513" y="135"/>
                    <a:pt x="368" y="104"/>
                    <a:pt x="242" y="13"/>
                  </a:cubicBezTo>
                  <a:cubicBezTo>
                    <a:pt x="241" y="13"/>
                    <a:pt x="241" y="12"/>
                    <a:pt x="240" y="12"/>
                  </a:cubicBezTo>
                  <a:lnTo>
                    <a:pt x="240" y="12"/>
                  </a:lnTo>
                  <a:cubicBezTo>
                    <a:pt x="189" y="12"/>
                    <a:pt x="1" y="2269"/>
                    <a:pt x="712" y="2564"/>
                  </a:cubicBezTo>
                  <a:cubicBezTo>
                    <a:pt x="816" y="2606"/>
                    <a:pt x="923" y="2625"/>
                    <a:pt x="1030" y="2625"/>
                  </a:cubicBezTo>
                  <a:cubicBezTo>
                    <a:pt x="1667" y="2625"/>
                    <a:pt x="2303" y="1969"/>
                    <a:pt x="2340" y="1895"/>
                  </a:cubicBezTo>
                  <a:cubicBezTo>
                    <a:pt x="2452" y="1684"/>
                    <a:pt x="2483" y="1431"/>
                    <a:pt x="2483" y="1431"/>
                  </a:cubicBezTo>
                  <a:cubicBezTo>
                    <a:pt x="2483" y="1431"/>
                    <a:pt x="2535" y="1446"/>
                    <a:pt x="2603" y="1446"/>
                  </a:cubicBezTo>
                  <a:cubicBezTo>
                    <a:pt x="2738" y="1446"/>
                    <a:pt x="2935" y="1385"/>
                    <a:pt x="2898" y="1022"/>
                  </a:cubicBezTo>
                  <a:cubicBezTo>
                    <a:pt x="2871" y="756"/>
                    <a:pt x="2683" y="589"/>
                    <a:pt x="2523" y="589"/>
                  </a:cubicBezTo>
                  <a:cubicBezTo>
                    <a:pt x="2463" y="589"/>
                    <a:pt x="2407" y="612"/>
                    <a:pt x="2365" y="663"/>
                  </a:cubicBezTo>
                  <a:lnTo>
                    <a:pt x="2210" y="855"/>
                  </a:lnTo>
                  <a:cubicBezTo>
                    <a:pt x="2210" y="855"/>
                    <a:pt x="2334" y="62"/>
                    <a:pt x="1808" y="7"/>
                  </a:cubicBezTo>
                  <a:cubicBezTo>
                    <a:pt x="1770" y="3"/>
                    <a:pt x="1731" y="1"/>
                    <a:pt x="1691" y="1"/>
                  </a:cubicBezTo>
                  <a:close/>
                </a:path>
              </a:pathLst>
            </a:custGeom>
            <a:solidFill>
              <a:srgbClr val="FFCD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p50"/>
            <p:cNvSpPr/>
            <p:nvPr/>
          </p:nvSpPr>
          <p:spPr>
            <a:xfrm>
              <a:off x="5013328" y="2001539"/>
              <a:ext cx="12790" cy="12790"/>
            </a:xfrm>
            <a:custGeom>
              <a:avLst/>
              <a:gdLst/>
              <a:ahLst/>
              <a:cxnLst/>
              <a:rect l="l" t="t" r="r" b="b"/>
              <a:pathLst>
                <a:path w="224" h="224" extrusionOk="0">
                  <a:moveTo>
                    <a:pt x="112" y="0"/>
                  </a:moveTo>
                  <a:cubicBezTo>
                    <a:pt x="50" y="6"/>
                    <a:pt x="0" y="50"/>
                    <a:pt x="0" y="112"/>
                  </a:cubicBezTo>
                  <a:cubicBezTo>
                    <a:pt x="0" y="174"/>
                    <a:pt x="50" y="223"/>
                    <a:pt x="112" y="223"/>
                  </a:cubicBezTo>
                  <a:cubicBezTo>
                    <a:pt x="174" y="223"/>
                    <a:pt x="223" y="174"/>
                    <a:pt x="223" y="112"/>
                  </a:cubicBezTo>
                  <a:cubicBezTo>
                    <a:pt x="223" y="50"/>
                    <a:pt x="174" y="0"/>
                    <a:pt x="11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5" name="Google Shape;1505;p50"/>
            <p:cNvSpPr/>
            <p:nvPr/>
          </p:nvSpPr>
          <p:spPr>
            <a:xfrm>
              <a:off x="4955714" y="2003309"/>
              <a:ext cx="12733" cy="12790"/>
            </a:xfrm>
            <a:custGeom>
              <a:avLst/>
              <a:gdLst/>
              <a:ahLst/>
              <a:cxnLst/>
              <a:rect l="l" t="t" r="r" b="b"/>
              <a:pathLst>
                <a:path w="223" h="224" extrusionOk="0">
                  <a:moveTo>
                    <a:pt x="112" y="0"/>
                  </a:moveTo>
                  <a:cubicBezTo>
                    <a:pt x="50" y="6"/>
                    <a:pt x="0" y="56"/>
                    <a:pt x="0" y="112"/>
                  </a:cubicBezTo>
                  <a:cubicBezTo>
                    <a:pt x="0" y="174"/>
                    <a:pt x="50" y="223"/>
                    <a:pt x="112" y="223"/>
                  </a:cubicBezTo>
                  <a:cubicBezTo>
                    <a:pt x="173" y="223"/>
                    <a:pt x="223" y="174"/>
                    <a:pt x="223" y="112"/>
                  </a:cubicBezTo>
                  <a:cubicBezTo>
                    <a:pt x="223" y="50"/>
                    <a:pt x="173" y="0"/>
                    <a:pt x="11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6" name="Google Shape;1506;p50"/>
            <p:cNvSpPr/>
            <p:nvPr/>
          </p:nvSpPr>
          <p:spPr>
            <a:xfrm>
              <a:off x="4995284" y="1983952"/>
              <a:ext cx="43510" cy="11591"/>
            </a:xfrm>
            <a:custGeom>
              <a:avLst/>
              <a:gdLst/>
              <a:ahLst/>
              <a:cxnLst/>
              <a:rect l="l" t="t" r="r" b="b"/>
              <a:pathLst>
                <a:path w="762" h="203" extrusionOk="0">
                  <a:moveTo>
                    <a:pt x="347" y="1"/>
                  </a:moveTo>
                  <a:cubicBezTo>
                    <a:pt x="222" y="1"/>
                    <a:pt x="94" y="40"/>
                    <a:pt x="0" y="166"/>
                  </a:cubicBezTo>
                  <a:cubicBezTo>
                    <a:pt x="0" y="166"/>
                    <a:pt x="143" y="82"/>
                    <a:pt x="338" y="82"/>
                  </a:cubicBezTo>
                  <a:cubicBezTo>
                    <a:pt x="453" y="82"/>
                    <a:pt x="586" y="111"/>
                    <a:pt x="719" y="203"/>
                  </a:cubicBezTo>
                  <a:lnTo>
                    <a:pt x="762" y="116"/>
                  </a:lnTo>
                  <a:cubicBezTo>
                    <a:pt x="762" y="116"/>
                    <a:pt x="560" y="1"/>
                    <a:pt x="3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7" name="Google Shape;1507;p50"/>
            <p:cNvSpPr/>
            <p:nvPr/>
          </p:nvSpPr>
          <p:spPr>
            <a:xfrm>
              <a:off x="4943666" y="1987321"/>
              <a:ext cx="30434" cy="9650"/>
            </a:xfrm>
            <a:custGeom>
              <a:avLst/>
              <a:gdLst/>
              <a:ahLst/>
              <a:cxnLst/>
              <a:rect l="l" t="t" r="r" b="b"/>
              <a:pathLst>
                <a:path w="533" h="169" extrusionOk="0">
                  <a:moveTo>
                    <a:pt x="295" y="1"/>
                  </a:moveTo>
                  <a:cubicBezTo>
                    <a:pt x="145" y="1"/>
                    <a:pt x="1" y="101"/>
                    <a:pt x="1" y="101"/>
                  </a:cubicBezTo>
                  <a:lnTo>
                    <a:pt x="32" y="169"/>
                  </a:lnTo>
                  <a:cubicBezTo>
                    <a:pt x="126" y="93"/>
                    <a:pt x="219" y="69"/>
                    <a:pt x="299" y="69"/>
                  </a:cubicBezTo>
                  <a:cubicBezTo>
                    <a:pt x="435" y="69"/>
                    <a:pt x="533" y="138"/>
                    <a:pt x="533" y="138"/>
                  </a:cubicBezTo>
                  <a:cubicBezTo>
                    <a:pt x="470" y="34"/>
                    <a:pt x="382" y="1"/>
                    <a:pt x="2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8" name="Google Shape;1508;p50"/>
            <p:cNvSpPr/>
            <p:nvPr/>
          </p:nvSpPr>
          <p:spPr>
            <a:xfrm>
              <a:off x="4969475" y="2055613"/>
              <a:ext cx="49563" cy="16616"/>
            </a:xfrm>
            <a:custGeom>
              <a:avLst/>
              <a:gdLst/>
              <a:ahLst/>
              <a:cxnLst/>
              <a:rect l="l" t="t" r="r" b="b"/>
              <a:pathLst>
                <a:path w="868" h="291" extrusionOk="0">
                  <a:moveTo>
                    <a:pt x="867" y="0"/>
                  </a:moveTo>
                  <a:lnTo>
                    <a:pt x="1" y="50"/>
                  </a:lnTo>
                  <a:cubicBezTo>
                    <a:pt x="147" y="229"/>
                    <a:pt x="287" y="291"/>
                    <a:pt x="410" y="291"/>
                  </a:cubicBezTo>
                  <a:cubicBezTo>
                    <a:pt x="678" y="291"/>
                    <a:pt x="867" y="0"/>
                    <a:pt x="86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9" name="Google Shape;1509;p50"/>
            <p:cNvSpPr/>
            <p:nvPr/>
          </p:nvSpPr>
          <p:spPr>
            <a:xfrm>
              <a:off x="4968390" y="2006850"/>
              <a:ext cx="20956" cy="32890"/>
            </a:xfrm>
            <a:custGeom>
              <a:avLst/>
              <a:gdLst/>
              <a:ahLst/>
              <a:cxnLst/>
              <a:rect l="l" t="t" r="r" b="b"/>
              <a:pathLst>
                <a:path w="367" h="576" extrusionOk="0">
                  <a:moveTo>
                    <a:pt x="162" y="0"/>
                  </a:moveTo>
                  <a:lnTo>
                    <a:pt x="1" y="576"/>
                  </a:lnTo>
                  <a:lnTo>
                    <a:pt x="366" y="576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0" name="Google Shape;1510;p50"/>
            <p:cNvSpPr/>
            <p:nvPr/>
          </p:nvSpPr>
          <p:spPr>
            <a:xfrm>
              <a:off x="4852478" y="2180033"/>
              <a:ext cx="299090" cy="330552"/>
            </a:xfrm>
            <a:custGeom>
              <a:avLst/>
              <a:gdLst/>
              <a:ahLst/>
              <a:cxnLst/>
              <a:rect l="l" t="t" r="r" b="b"/>
              <a:pathLst>
                <a:path w="5238" h="5789" extrusionOk="0">
                  <a:moveTo>
                    <a:pt x="4396" y="1"/>
                  </a:moveTo>
                  <a:cubicBezTo>
                    <a:pt x="4396" y="1"/>
                    <a:pt x="1790" y="1944"/>
                    <a:pt x="1783" y="2947"/>
                  </a:cubicBezTo>
                  <a:cubicBezTo>
                    <a:pt x="1783" y="3381"/>
                    <a:pt x="1449" y="3505"/>
                    <a:pt x="1069" y="3505"/>
                  </a:cubicBezTo>
                  <a:cubicBezTo>
                    <a:pt x="902" y="3505"/>
                    <a:pt x="725" y="3481"/>
                    <a:pt x="564" y="3449"/>
                  </a:cubicBezTo>
                  <a:cubicBezTo>
                    <a:pt x="359" y="3950"/>
                    <a:pt x="143" y="4433"/>
                    <a:pt x="0" y="4743"/>
                  </a:cubicBezTo>
                  <a:cubicBezTo>
                    <a:pt x="259" y="4720"/>
                    <a:pt x="650" y="4692"/>
                    <a:pt x="1045" y="4692"/>
                  </a:cubicBezTo>
                  <a:cubicBezTo>
                    <a:pt x="1614" y="4692"/>
                    <a:pt x="2192" y="4750"/>
                    <a:pt x="2396" y="4965"/>
                  </a:cubicBezTo>
                  <a:cubicBezTo>
                    <a:pt x="2613" y="5188"/>
                    <a:pt x="2440" y="5492"/>
                    <a:pt x="2198" y="5745"/>
                  </a:cubicBezTo>
                  <a:cubicBezTo>
                    <a:pt x="2396" y="5764"/>
                    <a:pt x="2588" y="5776"/>
                    <a:pt x="2761" y="5783"/>
                  </a:cubicBezTo>
                  <a:lnTo>
                    <a:pt x="2891" y="5269"/>
                  </a:lnTo>
                  <a:lnTo>
                    <a:pt x="3083" y="5789"/>
                  </a:lnTo>
                  <a:lnTo>
                    <a:pt x="3975" y="5789"/>
                  </a:lnTo>
                  <a:cubicBezTo>
                    <a:pt x="4037" y="5021"/>
                    <a:pt x="3430" y="4148"/>
                    <a:pt x="3702" y="2953"/>
                  </a:cubicBezTo>
                  <a:cubicBezTo>
                    <a:pt x="3888" y="2124"/>
                    <a:pt x="4811" y="1325"/>
                    <a:pt x="5238" y="700"/>
                  </a:cubicBezTo>
                  <a:lnTo>
                    <a:pt x="43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1" name="Google Shape;1511;p50"/>
            <p:cNvSpPr/>
            <p:nvPr/>
          </p:nvSpPr>
          <p:spPr>
            <a:xfrm>
              <a:off x="4732625" y="2404093"/>
              <a:ext cx="77142" cy="90275"/>
            </a:xfrm>
            <a:custGeom>
              <a:avLst/>
              <a:gdLst/>
              <a:ahLst/>
              <a:cxnLst/>
              <a:rect l="l" t="t" r="r" b="b"/>
              <a:pathLst>
                <a:path w="1351" h="1581" extrusionOk="0">
                  <a:moveTo>
                    <a:pt x="1310" y="1"/>
                  </a:moveTo>
                  <a:cubicBezTo>
                    <a:pt x="1200" y="1"/>
                    <a:pt x="898" y="9"/>
                    <a:pt x="737" y="94"/>
                  </a:cubicBezTo>
                  <a:cubicBezTo>
                    <a:pt x="539" y="206"/>
                    <a:pt x="1" y="521"/>
                    <a:pt x="100" y="627"/>
                  </a:cubicBezTo>
                  <a:cubicBezTo>
                    <a:pt x="116" y="643"/>
                    <a:pt x="138" y="649"/>
                    <a:pt x="163" y="649"/>
                  </a:cubicBezTo>
                  <a:cubicBezTo>
                    <a:pt x="297" y="649"/>
                    <a:pt x="533" y="466"/>
                    <a:pt x="533" y="466"/>
                  </a:cubicBezTo>
                  <a:lnTo>
                    <a:pt x="533" y="466"/>
                  </a:lnTo>
                  <a:cubicBezTo>
                    <a:pt x="533" y="466"/>
                    <a:pt x="38" y="1345"/>
                    <a:pt x="242" y="1580"/>
                  </a:cubicBezTo>
                  <a:cubicBezTo>
                    <a:pt x="242" y="1580"/>
                    <a:pt x="923" y="571"/>
                    <a:pt x="1344" y="435"/>
                  </a:cubicBezTo>
                  <a:lnTo>
                    <a:pt x="1350" y="1"/>
                  </a:lnTo>
                  <a:cubicBezTo>
                    <a:pt x="1350" y="1"/>
                    <a:pt x="1335" y="1"/>
                    <a:pt x="131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2" name="Google Shape;1512;p50"/>
            <p:cNvSpPr/>
            <p:nvPr/>
          </p:nvSpPr>
          <p:spPr>
            <a:xfrm>
              <a:off x="4799831" y="2147486"/>
              <a:ext cx="376517" cy="285329"/>
            </a:xfrm>
            <a:custGeom>
              <a:avLst/>
              <a:gdLst/>
              <a:ahLst/>
              <a:cxnLst/>
              <a:rect l="l" t="t" r="r" b="b"/>
              <a:pathLst>
                <a:path w="6594" h="4997" extrusionOk="0">
                  <a:moveTo>
                    <a:pt x="5733" y="1"/>
                  </a:moveTo>
                  <a:cubicBezTo>
                    <a:pt x="5188" y="1"/>
                    <a:pt x="5045" y="663"/>
                    <a:pt x="4798" y="1159"/>
                  </a:cubicBezTo>
                  <a:cubicBezTo>
                    <a:pt x="4550" y="1648"/>
                    <a:pt x="2891" y="3839"/>
                    <a:pt x="2891" y="3839"/>
                  </a:cubicBezTo>
                  <a:lnTo>
                    <a:pt x="0" y="4409"/>
                  </a:lnTo>
                  <a:lnTo>
                    <a:pt x="19" y="4997"/>
                  </a:lnTo>
                  <a:cubicBezTo>
                    <a:pt x="1548" y="4960"/>
                    <a:pt x="3263" y="4991"/>
                    <a:pt x="4043" y="4663"/>
                  </a:cubicBezTo>
                  <a:cubicBezTo>
                    <a:pt x="4674" y="4489"/>
                    <a:pt x="6339" y="1970"/>
                    <a:pt x="6463" y="1295"/>
                  </a:cubicBezTo>
                  <a:cubicBezTo>
                    <a:pt x="6593" y="620"/>
                    <a:pt x="6271" y="7"/>
                    <a:pt x="57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3" name="Google Shape;1513;p50"/>
            <p:cNvSpPr/>
            <p:nvPr/>
          </p:nvSpPr>
          <p:spPr>
            <a:xfrm>
              <a:off x="4800174" y="2164502"/>
              <a:ext cx="372977" cy="268313"/>
            </a:xfrm>
            <a:custGeom>
              <a:avLst/>
              <a:gdLst/>
              <a:ahLst/>
              <a:cxnLst/>
              <a:rect l="l" t="t" r="r" b="b"/>
              <a:pathLst>
                <a:path w="6532" h="4699" extrusionOk="0">
                  <a:moveTo>
                    <a:pt x="6278" y="0"/>
                  </a:moveTo>
                  <a:lnTo>
                    <a:pt x="6278" y="0"/>
                  </a:lnTo>
                  <a:cubicBezTo>
                    <a:pt x="6333" y="198"/>
                    <a:pt x="6346" y="421"/>
                    <a:pt x="6296" y="656"/>
                  </a:cubicBezTo>
                  <a:cubicBezTo>
                    <a:pt x="6172" y="1337"/>
                    <a:pt x="4507" y="3851"/>
                    <a:pt x="3876" y="4030"/>
                  </a:cubicBezTo>
                  <a:cubicBezTo>
                    <a:pt x="3120" y="4346"/>
                    <a:pt x="1492" y="4327"/>
                    <a:pt x="0" y="4358"/>
                  </a:cubicBezTo>
                  <a:lnTo>
                    <a:pt x="13" y="4699"/>
                  </a:lnTo>
                  <a:cubicBezTo>
                    <a:pt x="1542" y="4662"/>
                    <a:pt x="3257" y="4699"/>
                    <a:pt x="4037" y="4365"/>
                  </a:cubicBezTo>
                  <a:cubicBezTo>
                    <a:pt x="4668" y="4191"/>
                    <a:pt x="6333" y="1672"/>
                    <a:pt x="6457" y="997"/>
                  </a:cubicBezTo>
                  <a:cubicBezTo>
                    <a:pt x="6531" y="607"/>
                    <a:pt x="6457" y="242"/>
                    <a:pt x="62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4" name="Google Shape;1514;p50"/>
            <p:cNvSpPr/>
            <p:nvPr/>
          </p:nvSpPr>
          <p:spPr>
            <a:xfrm>
              <a:off x="4921054" y="1894420"/>
              <a:ext cx="227716" cy="115457"/>
            </a:xfrm>
            <a:custGeom>
              <a:avLst/>
              <a:gdLst/>
              <a:ahLst/>
              <a:cxnLst/>
              <a:rect l="l" t="t" r="r" b="b"/>
              <a:pathLst>
                <a:path w="3988" h="2022" extrusionOk="0">
                  <a:moveTo>
                    <a:pt x="1272" y="0"/>
                  </a:moveTo>
                  <a:cubicBezTo>
                    <a:pt x="1199" y="0"/>
                    <a:pt x="1127" y="4"/>
                    <a:pt x="1059" y="13"/>
                  </a:cubicBezTo>
                  <a:cubicBezTo>
                    <a:pt x="626" y="69"/>
                    <a:pt x="613" y="366"/>
                    <a:pt x="613" y="366"/>
                  </a:cubicBezTo>
                  <a:cubicBezTo>
                    <a:pt x="613" y="366"/>
                    <a:pt x="589" y="363"/>
                    <a:pt x="550" y="363"/>
                  </a:cubicBezTo>
                  <a:cubicBezTo>
                    <a:pt x="429" y="363"/>
                    <a:pt x="170" y="388"/>
                    <a:pt x="99" y="595"/>
                  </a:cubicBezTo>
                  <a:cubicBezTo>
                    <a:pt x="0" y="867"/>
                    <a:pt x="304" y="1214"/>
                    <a:pt x="304" y="1214"/>
                  </a:cubicBezTo>
                  <a:cubicBezTo>
                    <a:pt x="304" y="1214"/>
                    <a:pt x="229" y="1331"/>
                    <a:pt x="397" y="1331"/>
                  </a:cubicBezTo>
                  <a:cubicBezTo>
                    <a:pt x="397" y="1331"/>
                    <a:pt x="413" y="1331"/>
                    <a:pt x="443" y="1331"/>
                  </a:cubicBezTo>
                  <a:cubicBezTo>
                    <a:pt x="738" y="1331"/>
                    <a:pt x="2367" y="1362"/>
                    <a:pt x="3350" y="2019"/>
                  </a:cubicBezTo>
                  <a:cubicBezTo>
                    <a:pt x="3350" y="2019"/>
                    <a:pt x="3362" y="2022"/>
                    <a:pt x="3378" y="2022"/>
                  </a:cubicBezTo>
                  <a:cubicBezTo>
                    <a:pt x="3415" y="2022"/>
                    <a:pt x="3471" y="2004"/>
                    <a:pt x="3436" y="1882"/>
                  </a:cubicBezTo>
                  <a:cubicBezTo>
                    <a:pt x="3436" y="1882"/>
                    <a:pt x="3987" y="1499"/>
                    <a:pt x="3950" y="1164"/>
                  </a:cubicBezTo>
                  <a:cubicBezTo>
                    <a:pt x="3907" y="824"/>
                    <a:pt x="3492" y="756"/>
                    <a:pt x="3492" y="756"/>
                  </a:cubicBezTo>
                  <a:cubicBezTo>
                    <a:pt x="3492" y="756"/>
                    <a:pt x="3436" y="322"/>
                    <a:pt x="2922" y="106"/>
                  </a:cubicBezTo>
                  <a:cubicBezTo>
                    <a:pt x="2751" y="33"/>
                    <a:pt x="2598" y="9"/>
                    <a:pt x="2471" y="9"/>
                  </a:cubicBezTo>
                  <a:cubicBezTo>
                    <a:pt x="2216" y="9"/>
                    <a:pt x="2062" y="106"/>
                    <a:pt x="2062" y="106"/>
                  </a:cubicBezTo>
                  <a:cubicBezTo>
                    <a:pt x="2062" y="106"/>
                    <a:pt x="1658" y="0"/>
                    <a:pt x="12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5" name="Google Shape;1515;p50"/>
            <p:cNvSpPr/>
            <p:nvPr/>
          </p:nvSpPr>
          <p:spPr>
            <a:xfrm>
              <a:off x="4969475" y="1898988"/>
              <a:ext cx="179238" cy="102609"/>
            </a:xfrm>
            <a:custGeom>
              <a:avLst/>
              <a:gdLst/>
              <a:ahLst/>
              <a:cxnLst/>
              <a:rect l="l" t="t" r="r" b="b"/>
              <a:pathLst>
                <a:path w="3139" h="1797" extrusionOk="0">
                  <a:moveTo>
                    <a:pt x="2006" y="1"/>
                  </a:moveTo>
                  <a:cubicBezTo>
                    <a:pt x="2192" y="249"/>
                    <a:pt x="2403" y="570"/>
                    <a:pt x="2409" y="812"/>
                  </a:cubicBezTo>
                  <a:cubicBezTo>
                    <a:pt x="2427" y="1251"/>
                    <a:pt x="1969" y="1412"/>
                    <a:pt x="1969" y="1412"/>
                  </a:cubicBezTo>
                  <a:cubicBezTo>
                    <a:pt x="1969" y="1412"/>
                    <a:pt x="2118" y="756"/>
                    <a:pt x="1759" y="471"/>
                  </a:cubicBezTo>
                  <a:lnTo>
                    <a:pt x="1759" y="471"/>
                  </a:lnTo>
                  <a:cubicBezTo>
                    <a:pt x="1759" y="472"/>
                    <a:pt x="1876" y="1035"/>
                    <a:pt x="1610" y="1115"/>
                  </a:cubicBezTo>
                  <a:cubicBezTo>
                    <a:pt x="1534" y="1140"/>
                    <a:pt x="1374" y="1148"/>
                    <a:pt x="1184" y="1148"/>
                  </a:cubicBezTo>
                  <a:cubicBezTo>
                    <a:pt x="694" y="1148"/>
                    <a:pt x="1" y="1091"/>
                    <a:pt x="1" y="1090"/>
                  </a:cubicBezTo>
                  <a:lnTo>
                    <a:pt x="1" y="1090"/>
                  </a:lnTo>
                  <a:cubicBezTo>
                    <a:pt x="1" y="1091"/>
                    <a:pt x="1852" y="1388"/>
                    <a:pt x="2588" y="1796"/>
                  </a:cubicBezTo>
                  <a:cubicBezTo>
                    <a:pt x="2588" y="1796"/>
                    <a:pt x="2588" y="1796"/>
                    <a:pt x="2588" y="1796"/>
                  </a:cubicBezTo>
                  <a:cubicBezTo>
                    <a:pt x="2597" y="1796"/>
                    <a:pt x="3139" y="1416"/>
                    <a:pt x="3102" y="1084"/>
                  </a:cubicBezTo>
                  <a:cubicBezTo>
                    <a:pt x="3059" y="744"/>
                    <a:pt x="2638" y="676"/>
                    <a:pt x="2638" y="676"/>
                  </a:cubicBezTo>
                  <a:cubicBezTo>
                    <a:pt x="2638" y="676"/>
                    <a:pt x="2588" y="242"/>
                    <a:pt x="2074" y="26"/>
                  </a:cubicBezTo>
                  <a:cubicBezTo>
                    <a:pt x="2050" y="19"/>
                    <a:pt x="2031" y="7"/>
                    <a:pt x="20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6" name="Google Shape;1516;p50"/>
            <p:cNvSpPr/>
            <p:nvPr/>
          </p:nvSpPr>
          <p:spPr>
            <a:xfrm>
              <a:off x="3989985" y="2070801"/>
              <a:ext cx="59784" cy="78913"/>
            </a:xfrm>
            <a:custGeom>
              <a:avLst/>
              <a:gdLst/>
              <a:ahLst/>
              <a:cxnLst/>
              <a:rect l="l" t="t" r="r" b="b"/>
              <a:pathLst>
                <a:path w="1047" h="1382" extrusionOk="0">
                  <a:moveTo>
                    <a:pt x="0" y="1"/>
                  </a:moveTo>
                  <a:lnTo>
                    <a:pt x="0" y="1381"/>
                  </a:lnTo>
                  <a:lnTo>
                    <a:pt x="186" y="1381"/>
                  </a:lnTo>
                  <a:lnTo>
                    <a:pt x="186" y="725"/>
                  </a:lnTo>
                  <a:lnTo>
                    <a:pt x="861" y="725"/>
                  </a:lnTo>
                  <a:lnTo>
                    <a:pt x="861" y="1381"/>
                  </a:lnTo>
                  <a:lnTo>
                    <a:pt x="1046" y="1381"/>
                  </a:lnTo>
                  <a:lnTo>
                    <a:pt x="1046" y="1"/>
                  </a:lnTo>
                  <a:lnTo>
                    <a:pt x="861" y="1"/>
                  </a:lnTo>
                  <a:lnTo>
                    <a:pt x="861" y="564"/>
                  </a:lnTo>
                  <a:lnTo>
                    <a:pt x="186" y="564"/>
                  </a:lnTo>
                  <a:lnTo>
                    <a:pt x="1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7" name="Google Shape;1517;p50"/>
            <p:cNvSpPr/>
            <p:nvPr/>
          </p:nvSpPr>
          <p:spPr>
            <a:xfrm>
              <a:off x="4066327" y="2089187"/>
              <a:ext cx="54131" cy="61897"/>
            </a:xfrm>
            <a:custGeom>
              <a:avLst/>
              <a:gdLst/>
              <a:ahLst/>
              <a:cxnLst/>
              <a:rect l="l" t="t" r="r" b="b"/>
              <a:pathLst>
                <a:path w="948" h="1084" extrusionOk="0">
                  <a:moveTo>
                    <a:pt x="477" y="143"/>
                  </a:moveTo>
                  <a:cubicBezTo>
                    <a:pt x="564" y="143"/>
                    <a:pt x="638" y="180"/>
                    <a:pt x="687" y="248"/>
                  </a:cubicBezTo>
                  <a:cubicBezTo>
                    <a:pt x="743" y="322"/>
                    <a:pt x="768" y="415"/>
                    <a:pt x="768" y="539"/>
                  </a:cubicBezTo>
                  <a:cubicBezTo>
                    <a:pt x="768" y="663"/>
                    <a:pt x="743" y="762"/>
                    <a:pt x="687" y="830"/>
                  </a:cubicBezTo>
                  <a:cubicBezTo>
                    <a:pt x="638" y="904"/>
                    <a:pt x="564" y="941"/>
                    <a:pt x="477" y="941"/>
                  </a:cubicBezTo>
                  <a:cubicBezTo>
                    <a:pt x="384" y="941"/>
                    <a:pt x="310" y="904"/>
                    <a:pt x="260" y="830"/>
                  </a:cubicBezTo>
                  <a:cubicBezTo>
                    <a:pt x="205" y="762"/>
                    <a:pt x="180" y="663"/>
                    <a:pt x="180" y="539"/>
                  </a:cubicBezTo>
                  <a:cubicBezTo>
                    <a:pt x="180" y="415"/>
                    <a:pt x="205" y="322"/>
                    <a:pt x="260" y="248"/>
                  </a:cubicBezTo>
                  <a:cubicBezTo>
                    <a:pt x="310" y="180"/>
                    <a:pt x="384" y="143"/>
                    <a:pt x="477" y="143"/>
                  </a:cubicBezTo>
                  <a:close/>
                  <a:moveTo>
                    <a:pt x="477" y="1"/>
                  </a:moveTo>
                  <a:cubicBezTo>
                    <a:pt x="328" y="1"/>
                    <a:pt x="211" y="44"/>
                    <a:pt x="124" y="143"/>
                  </a:cubicBezTo>
                  <a:cubicBezTo>
                    <a:pt x="44" y="236"/>
                    <a:pt x="0" y="372"/>
                    <a:pt x="0" y="539"/>
                  </a:cubicBezTo>
                  <a:cubicBezTo>
                    <a:pt x="0" y="712"/>
                    <a:pt x="44" y="842"/>
                    <a:pt x="124" y="941"/>
                  </a:cubicBezTo>
                  <a:cubicBezTo>
                    <a:pt x="211" y="1034"/>
                    <a:pt x="328" y="1084"/>
                    <a:pt x="477" y="1084"/>
                  </a:cubicBezTo>
                  <a:cubicBezTo>
                    <a:pt x="626" y="1084"/>
                    <a:pt x="737" y="1034"/>
                    <a:pt x="824" y="941"/>
                  </a:cubicBezTo>
                  <a:cubicBezTo>
                    <a:pt x="904" y="842"/>
                    <a:pt x="947" y="712"/>
                    <a:pt x="947" y="539"/>
                  </a:cubicBezTo>
                  <a:cubicBezTo>
                    <a:pt x="947" y="372"/>
                    <a:pt x="904" y="236"/>
                    <a:pt x="824" y="143"/>
                  </a:cubicBezTo>
                  <a:cubicBezTo>
                    <a:pt x="737" y="44"/>
                    <a:pt x="626" y="1"/>
                    <a:pt x="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8" name="Google Shape;1518;p50"/>
            <p:cNvSpPr/>
            <p:nvPr/>
          </p:nvSpPr>
          <p:spPr>
            <a:xfrm>
              <a:off x="4131021" y="2090615"/>
              <a:ext cx="79198" cy="59099"/>
            </a:xfrm>
            <a:custGeom>
              <a:avLst/>
              <a:gdLst/>
              <a:ahLst/>
              <a:cxnLst/>
              <a:rect l="l" t="t" r="r" b="b"/>
              <a:pathLst>
                <a:path w="1387" h="1035" extrusionOk="0">
                  <a:moveTo>
                    <a:pt x="0" y="0"/>
                  </a:moveTo>
                  <a:lnTo>
                    <a:pt x="266" y="1034"/>
                  </a:lnTo>
                  <a:lnTo>
                    <a:pt x="471" y="1034"/>
                  </a:lnTo>
                  <a:lnTo>
                    <a:pt x="694" y="186"/>
                  </a:lnTo>
                  <a:lnTo>
                    <a:pt x="916" y="1034"/>
                  </a:lnTo>
                  <a:lnTo>
                    <a:pt x="1115" y="1034"/>
                  </a:lnTo>
                  <a:lnTo>
                    <a:pt x="1387" y="0"/>
                  </a:lnTo>
                  <a:lnTo>
                    <a:pt x="1214" y="0"/>
                  </a:lnTo>
                  <a:lnTo>
                    <a:pt x="1003" y="805"/>
                  </a:lnTo>
                  <a:lnTo>
                    <a:pt x="793" y="0"/>
                  </a:lnTo>
                  <a:lnTo>
                    <a:pt x="588" y="0"/>
                  </a:lnTo>
                  <a:lnTo>
                    <a:pt x="378" y="80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9" name="Google Shape;1519;p50"/>
            <p:cNvSpPr/>
            <p:nvPr/>
          </p:nvSpPr>
          <p:spPr>
            <a:xfrm>
              <a:off x="4254699" y="2089187"/>
              <a:ext cx="46765" cy="61897"/>
            </a:xfrm>
            <a:custGeom>
              <a:avLst/>
              <a:gdLst/>
              <a:ahLst/>
              <a:cxnLst/>
              <a:rect l="l" t="t" r="r" b="b"/>
              <a:pathLst>
                <a:path w="819" h="1084" extrusionOk="0">
                  <a:moveTo>
                    <a:pt x="521" y="1"/>
                  </a:moveTo>
                  <a:cubicBezTo>
                    <a:pt x="360" y="1"/>
                    <a:pt x="236" y="44"/>
                    <a:pt x="143" y="143"/>
                  </a:cubicBezTo>
                  <a:cubicBezTo>
                    <a:pt x="50" y="242"/>
                    <a:pt x="1" y="372"/>
                    <a:pt x="1" y="539"/>
                  </a:cubicBezTo>
                  <a:cubicBezTo>
                    <a:pt x="1" y="706"/>
                    <a:pt x="50" y="836"/>
                    <a:pt x="143" y="935"/>
                  </a:cubicBezTo>
                  <a:cubicBezTo>
                    <a:pt x="230" y="1034"/>
                    <a:pt x="354" y="1084"/>
                    <a:pt x="515" y="1084"/>
                  </a:cubicBezTo>
                  <a:cubicBezTo>
                    <a:pt x="570" y="1084"/>
                    <a:pt x="620" y="1078"/>
                    <a:pt x="676" y="1065"/>
                  </a:cubicBezTo>
                  <a:cubicBezTo>
                    <a:pt x="725" y="1053"/>
                    <a:pt x="775" y="1041"/>
                    <a:pt x="818" y="1016"/>
                  </a:cubicBezTo>
                  <a:lnTo>
                    <a:pt x="818" y="861"/>
                  </a:lnTo>
                  <a:cubicBezTo>
                    <a:pt x="775" y="886"/>
                    <a:pt x="725" y="904"/>
                    <a:pt x="676" y="917"/>
                  </a:cubicBezTo>
                  <a:cubicBezTo>
                    <a:pt x="626" y="935"/>
                    <a:pt x="577" y="941"/>
                    <a:pt x="533" y="941"/>
                  </a:cubicBezTo>
                  <a:cubicBezTo>
                    <a:pt x="422" y="941"/>
                    <a:pt x="335" y="904"/>
                    <a:pt x="273" y="836"/>
                  </a:cubicBezTo>
                  <a:cubicBezTo>
                    <a:pt x="211" y="762"/>
                    <a:pt x="180" y="669"/>
                    <a:pt x="180" y="539"/>
                  </a:cubicBezTo>
                  <a:cubicBezTo>
                    <a:pt x="180" y="415"/>
                    <a:pt x="211" y="316"/>
                    <a:pt x="273" y="248"/>
                  </a:cubicBezTo>
                  <a:cubicBezTo>
                    <a:pt x="335" y="180"/>
                    <a:pt x="422" y="143"/>
                    <a:pt x="533" y="143"/>
                  </a:cubicBezTo>
                  <a:cubicBezTo>
                    <a:pt x="577" y="143"/>
                    <a:pt x="626" y="149"/>
                    <a:pt x="676" y="161"/>
                  </a:cubicBezTo>
                  <a:cubicBezTo>
                    <a:pt x="725" y="174"/>
                    <a:pt x="775" y="192"/>
                    <a:pt x="818" y="223"/>
                  </a:cubicBezTo>
                  <a:lnTo>
                    <a:pt x="818" y="62"/>
                  </a:lnTo>
                  <a:cubicBezTo>
                    <a:pt x="775" y="44"/>
                    <a:pt x="725" y="25"/>
                    <a:pt x="676" y="13"/>
                  </a:cubicBezTo>
                  <a:cubicBezTo>
                    <a:pt x="626" y="7"/>
                    <a:pt x="577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0" name="Google Shape;1520;p50"/>
            <p:cNvSpPr/>
            <p:nvPr/>
          </p:nvSpPr>
          <p:spPr>
            <a:xfrm>
              <a:off x="4314826" y="2089187"/>
              <a:ext cx="49906" cy="61897"/>
            </a:xfrm>
            <a:custGeom>
              <a:avLst/>
              <a:gdLst/>
              <a:ahLst/>
              <a:cxnLst/>
              <a:rect l="l" t="t" r="r" b="b"/>
              <a:pathLst>
                <a:path w="874" h="1084" extrusionOk="0">
                  <a:moveTo>
                    <a:pt x="706" y="539"/>
                  </a:moveTo>
                  <a:lnTo>
                    <a:pt x="706" y="576"/>
                  </a:lnTo>
                  <a:cubicBezTo>
                    <a:pt x="706" y="688"/>
                    <a:pt x="675" y="774"/>
                    <a:pt x="619" y="842"/>
                  </a:cubicBezTo>
                  <a:cubicBezTo>
                    <a:pt x="564" y="911"/>
                    <a:pt x="483" y="941"/>
                    <a:pt x="390" y="941"/>
                  </a:cubicBezTo>
                  <a:cubicBezTo>
                    <a:pt x="322" y="941"/>
                    <a:pt x="267" y="923"/>
                    <a:pt x="229" y="886"/>
                  </a:cubicBezTo>
                  <a:cubicBezTo>
                    <a:pt x="192" y="855"/>
                    <a:pt x="168" y="805"/>
                    <a:pt x="168" y="743"/>
                  </a:cubicBezTo>
                  <a:cubicBezTo>
                    <a:pt x="168" y="669"/>
                    <a:pt x="198" y="613"/>
                    <a:pt x="248" y="582"/>
                  </a:cubicBezTo>
                  <a:cubicBezTo>
                    <a:pt x="304" y="551"/>
                    <a:pt x="397" y="539"/>
                    <a:pt x="533" y="539"/>
                  </a:cubicBezTo>
                  <a:close/>
                  <a:moveTo>
                    <a:pt x="428" y="1"/>
                  </a:moveTo>
                  <a:cubicBezTo>
                    <a:pt x="372" y="1"/>
                    <a:pt x="316" y="7"/>
                    <a:pt x="254" y="19"/>
                  </a:cubicBezTo>
                  <a:cubicBezTo>
                    <a:pt x="198" y="25"/>
                    <a:pt x="137" y="44"/>
                    <a:pt x="75" y="69"/>
                  </a:cubicBezTo>
                  <a:lnTo>
                    <a:pt x="75" y="230"/>
                  </a:lnTo>
                  <a:cubicBezTo>
                    <a:pt x="130" y="199"/>
                    <a:pt x="180" y="180"/>
                    <a:pt x="236" y="161"/>
                  </a:cubicBezTo>
                  <a:cubicBezTo>
                    <a:pt x="291" y="149"/>
                    <a:pt x="353" y="143"/>
                    <a:pt x="409" y="143"/>
                  </a:cubicBezTo>
                  <a:cubicBezTo>
                    <a:pt x="502" y="143"/>
                    <a:pt x="576" y="161"/>
                    <a:pt x="626" y="205"/>
                  </a:cubicBezTo>
                  <a:cubicBezTo>
                    <a:pt x="675" y="248"/>
                    <a:pt x="706" y="310"/>
                    <a:pt x="706" y="391"/>
                  </a:cubicBezTo>
                  <a:lnTo>
                    <a:pt x="706" y="403"/>
                  </a:lnTo>
                  <a:lnTo>
                    <a:pt x="465" y="403"/>
                  </a:lnTo>
                  <a:cubicBezTo>
                    <a:pt x="310" y="403"/>
                    <a:pt x="192" y="434"/>
                    <a:pt x="118" y="490"/>
                  </a:cubicBezTo>
                  <a:cubicBezTo>
                    <a:pt x="38" y="551"/>
                    <a:pt x="0" y="638"/>
                    <a:pt x="0" y="756"/>
                  </a:cubicBezTo>
                  <a:cubicBezTo>
                    <a:pt x="0" y="855"/>
                    <a:pt x="31" y="935"/>
                    <a:pt x="93" y="997"/>
                  </a:cubicBezTo>
                  <a:cubicBezTo>
                    <a:pt x="155" y="1053"/>
                    <a:pt x="242" y="1084"/>
                    <a:pt x="347" y="1084"/>
                  </a:cubicBezTo>
                  <a:cubicBezTo>
                    <a:pt x="428" y="1084"/>
                    <a:pt x="502" y="1065"/>
                    <a:pt x="558" y="1041"/>
                  </a:cubicBezTo>
                  <a:cubicBezTo>
                    <a:pt x="613" y="1010"/>
                    <a:pt x="663" y="960"/>
                    <a:pt x="706" y="898"/>
                  </a:cubicBezTo>
                  <a:lnTo>
                    <a:pt x="706" y="1059"/>
                  </a:lnTo>
                  <a:lnTo>
                    <a:pt x="873" y="1059"/>
                  </a:lnTo>
                  <a:lnTo>
                    <a:pt x="873" y="465"/>
                  </a:lnTo>
                  <a:cubicBezTo>
                    <a:pt x="873" y="310"/>
                    <a:pt x="836" y="192"/>
                    <a:pt x="762" y="112"/>
                  </a:cubicBezTo>
                  <a:cubicBezTo>
                    <a:pt x="688" y="38"/>
                    <a:pt x="576" y="1"/>
                    <a:pt x="4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1" name="Google Shape;1521;p50"/>
            <p:cNvSpPr/>
            <p:nvPr/>
          </p:nvSpPr>
          <p:spPr>
            <a:xfrm>
              <a:off x="4384430" y="2089187"/>
              <a:ext cx="49221" cy="60526"/>
            </a:xfrm>
            <a:custGeom>
              <a:avLst/>
              <a:gdLst/>
              <a:ahLst/>
              <a:cxnLst/>
              <a:rect l="l" t="t" r="r" b="b"/>
              <a:pathLst>
                <a:path w="862" h="1060" extrusionOk="0">
                  <a:moveTo>
                    <a:pt x="502" y="1"/>
                  </a:moveTo>
                  <a:cubicBezTo>
                    <a:pt x="428" y="1"/>
                    <a:pt x="366" y="13"/>
                    <a:pt x="310" y="44"/>
                  </a:cubicBezTo>
                  <a:cubicBezTo>
                    <a:pt x="255" y="75"/>
                    <a:pt x="211" y="124"/>
                    <a:pt x="168" y="186"/>
                  </a:cubicBezTo>
                  <a:lnTo>
                    <a:pt x="168" y="25"/>
                  </a:lnTo>
                  <a:lnTo>
                    <a:pt x="1" y="25"/>
                  </a:lnTo>
                  <a:lnTo>
                    <a:pt x="1" y="1059"/>
                  </a:lnTo>
                  <a:lnTo>
                    <a:pt x="168" y="1059"/>
                  </a:lnTo>
                  <a:lnTo>
                    <a:pt x="168" y="471"/>
                  </a:lnTo>
                  <a:cubicBezTo>
                    <a:pt x="168" y="372"/>
                    <a:pt x="193" y="291"/>
                    <a:pt x="249" y="236"/>
                  </a:cubicBezTo>
                  <a:cubicBezTo>
                    <a:pt x="298" y="174"/>
                    <a:pt x="372" y="143"/>
                    <a:pt x="465" y="143"/>
                  </a:cubicBezTo>
                  <a:cubicBezTo>
                    <a:pt x="540" y="143"/>
                    <a:pt x="595" y="168"/>
                    <a:pt x="639" y="217"/>
                  </a:cubicBezTo>
                  <a:cubicBezTo>
                    <a:pt x="676" y="267"/>
                    <a:pt x="694" y="341"/>
                    <a:pt x="694" y="440"/>
                  </a:cubicBezTo>
                  <a:lnTo>
                    <a:pt x="694" y="1059"/>
                  </a:lnTo>
                  <a:lnTo>
                    <a:pt x="861" y="1059"/>
                  </a:lnTo>
                  <a:lnTo>
                    <a:pt x="861" y="434"/>
                  </a:lnTo>
                  <a:cubicBezTo>
                    <a:pt x="861" y="291"/>
                    <a:pt x="830" y="180"/>
                    <a:pt x="775" y="112"/>
                  </a:cubicBezTo>
                  <a:cubicBezTo>
                    <a:pt x="713" y="38"/>
                    <a:pt x="620" y="1"/>
                    <a:pt x="5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2" name="Google Shape;1522;p50"/>
            <p:cNvSpPr/>
            <p:nvPr/>
          </p:nvSpPr>
          <p:spPr>
            <a:xfrm>
              <a:off x="3982904" y="2197335"/>
              <a:ext cx="99754" cy="78912"/>
            </a:xfrm>
            <a:custGeom>
              <a:avLst/>
              <a:gdLst/>
              <a:ahLst/>
              <a:cxnLst/>
              <a:rect l="l" t="t" r="r" b="b"/>
              <a:pathLst>
                <a:path w="1747" h="1382" extrusionOk="0">
                  <a:moveTo>
                    <a:pt x="0" y="1"/>
                  </a:moveTo>
                  <a:lnTo>
                    <a:pt x="347" y="1381"/>
                  </a:lnTo>
                  <a:lnTo>
                    <a:pt x="582" y="1381"/>
                  </a:lnTo>
                  <a:lnTo>
                    <a:pt x="873" y="187"/>
                  </a:lnTo>
                  <a:lnTo>
                    <a:pt x="1164" y="1381"/>
                  </a:lnTo>
                  <a:lnTo>
                    <a:pt x="1399" y="1381"/>
                  </a:lnTo>
                  <a:lnTo>
                    <a:pt x="1746" y="1"/>
                  </a:lnTo>
                  <a:lnTo>
                    <a:pt x="1554" y="1"/>
                  </a:lnTo>
                  <a:lnTo>
                    <a:pt x="1263" y="1165"/>
                  </a:lnTo>
                  <a:lnTo>
                    <a:pt x="978" y="1"/>
                  </a:lnTo>
                  <a:lnTo>
                    <a:pt x="768" y="1"/>
                  </a:lnTo>
                  <a:lnTo>
                    <a:pt x="477" y="1165"/>
                  </a:lnTo>
                  <a:lnTo>
                    <a:pt x="1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3" name="Google Shape;1523;p50"/>
            <p:cNvSpPr/>
            <p:nvPr/>
          </p:nvSpPr>
          <p:spPr>
            <a:xfrm>
              <a:off x="4085398" y="2215721"/>
              <a:ext cx="54873" cy="61953"/>
            </a:xfrm>
            <a:custGeom>
              <a:avLst/>
              <a:gdLst/>
              <a:ahLst/>
              <a:cxnLst/>
              <a:rect l="l" t="t" r="r" b="b"/>
              <a:pathLst>
                <a:path w="961" h="1085" extrusionOk="0">
                  <a:moveTo>
                    <a:pt x="508" y="143"/>
                  </a:moveTo>
                  <a:cubicBezTo>
                    <a:pt x="595" y="143"/>
                    <a:pt x="663" y="174"/>
                    <a:pt x="713" y="230"/>
                  </a:cubicBezTo>
                  <a:cubicBezTo>
                    <a:pt x="762" y="286"/>
                    <a:pt x="787" y="360"/>
                    <a:pt x="793" y="453"/>
                  </a:cubicBezTo>
                  <a:lnTo>
                    <a:pt x="186" y="453"/>
                  </a:lnTo>
                  <a:cubicBezTo>
                    <a:pt x="193" y="354"/>
                    <a:pt x="223" y="279"/>
                    <a:pt x="285" y="224"/>
                  </a:cubicBezTo>
                  <a:cubicBezTo>
                    <a:pt x="341" y="174"/>
                    <a:pt x="415" y="143"/>
                    <a:pt x="508" y="143"/>
                  </a:cubicBezTo>
                  <a:close/>
                  <a:moveTo>
                    <a:pt x="508" y="1"/>
                  </a:moveTo>
                  <a:cubicBezTo>
                    <a:pt x="353" y="1"/>
                    <a:pt x="230" y="50"/>
                    <a:pt x="137" y="149"/>
                  </a:cubicBezTo>
                  <a:cubicBezTo>
                    <a:pt x="50" y="248"/>
                    <a:pt x="1" y="385"/>
                    <a:pt x="1" y="552"/>
                  </a:cubicBezTo>
                  <a:cubicBezTo>
                    <a:pt x="1" y="719"/>
                    <a:pt x="50" y="843"/>
                    <a:pt x="149" y="942"/>
                  </a:cubicBezTo>
                  <a:cubicBezTo>
                    <a:pt x="242" y="1035"/>
                    <a:pt x="372" y="1084"/>
                    <a:pt x="539" y="1084"/>
                  </a:cubicBezTo>
                  <a:cubicBezTo>
                    <a:pt x="607" y="1084"/>
                    <a:pt x="669" y="1078"/>
                    <a:pt x="731" y="1066"/>
                  </a:cubicBezTo>
                  <a:cubicBezTo>
                    <a:pt x="799" y="1053"/>
                    <a:pt x="861" y="1035"/>
                    <a:pt x="923" y="1004"/>
                  </a:cubicBezTo>
                  <a:lnTo>
                    <a:pt x="923" y="843"/>
                  </a:lnTo>
                  <a:cubicBezTo>
                    <a:pt x="861" y="880"/>
                    <a:pt x="799" y="905"/>
                    <a:pt x="737" y="917"/>
                  </a:cubicBezTo>
                  <a:cubicBezTo>
                    <a:pt x="675" y="936"/>
                    <a:pt x="613" y="942"/>
                    <a:pt x="552" y="942"/>
                  </a:cubicBezTo>
                  <a:cubicBezTo>
                    <a:pt x="434" y="942"/>
                    <a:pt x="347" y="911"/>
                    <a:pt x="285" y="849"/>
                  </a:cubicBezTo>
                  <a:cubicBezTo>
                    <a:pt x="223" y="787"/>
                    <a:pt x="186" y="700"/>
                    <a:pt x="180" y="583"/>
                  </a:cubicBezTo>
                  <a:lnTo>
                    <a:pt x="960" y="583"/>
                  </a:lnTo>
                  <a:lnTo>
                    <a:pt x="960" y="502"/>
                  </a:lnTo>
                  <a:cubicBezTo>
                    <a:pt x="960" y="347"/>
                    <a:pt x="917" y="224"/>
                    <a:pt x="836" y="137"/>
                  </a:cubicBezTo>
                  <a:cubicBezTo>
                    <a:pt x="756" y="44"/>
                    <a:pt x="651" y="1"/>
                    <a:pt x="5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4" name="Google Shape;1524;p50"/>
            <p:cNvSpPr/>
            <p:nvPr/>
          </p:nvSpPr>
          <p:spPr>
            <a:xfrm>
              <a:off x="3989985" y="2323925"/>
              <a:ext cx="59784" cy="78513"/>
            </a:xfrm>
            <a:custGeom>
              <a:avLst/>
              <a:gdLst/>
              <a:ahLst/>
              <a:cxnLst/>
              <a:rect l="l" t="t" r="r" b="b"/>
              <a:pathLst>
                <a:path w="1047" h="1375" extrusionOk="0">
                  <a:moveTo>
                    <a:pt x="0" y="0"/>
                  </a:moveTo>
                  <a:lnTo>
                    <a:pt x="0" y="1374"/>
                  </a:lnTo>
                  <a:lnTo>
                    <a:pt x="186" y="1374"/>
                  </a:lnTo>
                  <a:lnTo>
                    <a:pt x="186" y="718"/>
                  </a:lnTo>
                  <a:lnTo>
                    <a:pt x="861" y="718"/>
                  </a:lnTo>
                  <a:lnTo>
                    <a:pt x="861" y="1374"/>
                  </a:lnTo>
                  <a:lnTo>
                    <a:pt x="1046" y="1374"/>
                  </a:lnTo>
                  <a:lnTo>
                    <a:pt x="1046" y="0"/>
                  </a:lnTo>
                  <a:lnTo>
                    <a:pt x="861" y="0"/>
                  </a:lnTo>
                  <a:lnTo>
                    <a:pt x="861" y="563"/>
                  </a:lnTo>
                  <a:lnTo>
                    <a:pt x="186" y="563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5" name="Google Shape;1525;p50"/>
            <p:cNvSpPr/>
            <p:nvPr/>
          </p:nvSpPr>
          <p:spPr>
            <a:xfrm>
              <a:off x="4066327" y="2341911"/>
              <a:ext cx="54816" cy="61953"/>
            </a:xfrm>
            <a:custGeom>
              <a:avLst/>
              <a:gdLst/>
              <a:ahLst/>
              <a:cxnLst/>
              <a:rect l="l" t="t" r="r" b="b"/>
              <a:pathLst>
                <a:path w="960" h="1085" extrusionOk="0">
                  <a:moveTo>
                    <a:pt x="508" y="143"/>
                  </a:moveTo>
                  <a:cubicBezTo>
                    <a:pt x="595" y="143"/>
                    <a:pt x="663" y="174"/>
                    <a:pt x="712" y="230"/>
                  </a:cubicBezTo>
                  <a:cubicBezTo>
                    <a:pt x="762" y="286"/>
                    <a:pt x="787" y="360"/>
                    <a:pt x="787" y="453"/>
                  </a:cubicBezTo>
                  <a:lnTo>
                    <a:pt x="186" y="453"/>
                  </a:lnTo>
                  <a:cubicBezTo>
                    <a:pt x="192" y="354"/>
                    <a:pt x="223" y="279"/>
                    <a:pt x="279" y="224"/>
                  </a:cubicBezTo>
                  <a:cubicBezTo>
                    <a:pt x="341" y="174"/>
                    <a:pt x="415" y="143"/>
                    <a:pt x="508" y="143"/>
                  </a:cubicBezTo>
                  <a:close/>
                  <a:moveTo>
                    <a:pt x="508" y="1"/>
                  </a:moveTo>
                  <a:cubicBezTo>
                    <a:pt x="353" y="1"/>
                    <a:pt x="229" y="50"/>
                    <a:pt x="137" y="149"/>
                  </a:cubicBezTo>
                  <a:cubicBezTo>
                    <a:pt x="44" y="248"/>
                    <a:pt x="0" y="385"/>
                    <a:pt x="0" y="552"/>
                  </a:cubicBezTo>
                  <a:cubicBezTo>
                    <a:pt x="0" y="719"/>
                    <a:pt x="50" y="849"/>
                    <a:pt x="143" y="942"/>
                  </a:cubicBezTo>
                  <a:cubicBezTo>
                    <a:pt x="242" y="1041"/>
                    <a:pt x="372" y="1084"/>
                    <a:pt x="539" y="1084"/>
                  </a:cubicBezTo>
                  <a:cubicBezTo>
                    <a:pt x="601" y="1084"/>
                    <a:pt x="669" y="1078"/>
                    <a:pt x="731" y="1066"/>
                  </a:cubicBezTo>
                  <a:cubicBezTo>
                    <a:pt x="793" y="1053"/>
                    <a:pt x="861" y="1035"/>
                    <a:pt x="917" y="1004"/>
                  </a:cubicBezTo>
                  <a:lnTo>
                    <a:pt x="917" y="849"/>
                  </a:lnTo>
                  <a:cubicBezTo>
                    <a:pt x="861" y="880"/>
                    <a:pt x="799" y="905"/>
                    <a:pt x="737" y="917"/>
                  </a:cubicBezTo>
                  <a:cubicBezTo>
                    <a:pt x="675" y="936"/>
                    <a:pt x="613" y="942"/>
                    <a:pt x="545" y="942"/>
                  </a:cubicBezTo>
                  <a:cubicBezTo>
                    <a:pt x="434" y="942"/>
                    <a:pt x="347" y="911"/>
                    <a:pt x="285" y="849"/>
                  </a:cubicBezTo>
                  <a:cubicBezTo>
                    <a:pt x="223" y="787"/>
                    <a:pt x="186" y="700"/>
                    <a:pt x="180" y="583"/>
                  </a:cubicBezTo>
                  <a:lnTo>
                    <a:pt x="960" y="583"/>
                  </a:lnTo>
                  <a:lnTo>
                    <a:pt x="960" y="502"/>
                  </a:lnTo>
                  <a:cubicBezTo>
                    <a:pt x="960" y="348"/>
                    <a:pt x="917" y="224"/>
                    <a:pt x="836" y="137"/>
                  </a:cubicBezTo>
                  <a:cubicBezTo>
                    <a:pt x="756" y="44"/>
                    <a:pt x="644" y="1"/>
                    <a:pt x="5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6" name="Google Shape;1526;p50"/>
            <p:cNvSpPr/>
            <p:nvPr/>
          </p:nvSpPr>
          <p:spPr>
            <a:xfrm>
              <a:off x="4137017" y="2320385"/>
              <a:ext cx="9593" cy="82053"/>
            </a:xfrm>
            <a:custGeom>
              <a:avLst/>
              <a:gdLst/>
              <a:ahLst/>
              <a:cxnLst/>
              <a:rect l="l" t="t" r="r" b="b"/>
              <a:pathLst>
                <a:path w="168" h="1437" extrusionOk="0">
                  <a:moveTo>
                    <a:pt x="0" y="0"/>
                  </a:moveTo>
                  <a:lnTo>
                    <a:pt x="0" y="1436"/>
                  </a:lnTo>
                  <a:lnTo>
                    <a:pt x="168" y="1436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7" name="Google Shape;1527;p50"/>
            <p:cNvSpPr/>
            <p:nvPr/>
          </p:nvSpPr>
          <p:spPr>
            <a:xfrm>
              <a:off x="4166366" y="2341911"/>
              <a:ext cx="53046" cy="82795"/>
            </a:xfrm>
            <a:custGeom>
              <a:avLst/>
              <a:gdLst/>
              <a:ahLst/>
              <a:cxnLst/>
              <a:rect l="l" t="t" r="r" b="b"/>
              <a:pathLst>
                <a:path w="929" h="1450" extrusionOk="0">
                  <a:moveTo>
                    <a:pt x="465" y="143"/>
                  </a:moveTo>
                  <a:cubicBezTo>
                    <a:pt x="551" y="143"/>
                    <a:pt x="619" y="180"/>
                    <a:pt x="675" y="248"/>
                  </a:cubicBezTo>
                  <a:cubicBezTo>
                    <a:pt x="725" y="323"/>
                    <a:pt x="749" y="422"/>
                    <a:pt x="749" y="546"/>
                  </a:cubicBezTo>
                  <a:cubicBezTo>
                    <a:pt x="749" y="669"/>
                    <a:pt x="725" y="768"/>
                    <a:pt x="675" y="837"/>
                  </a:cubicBezTo>
                  <a:cubicBezTo>
                    <a:pt x="619" y="911"/>
                    <a:pt x="551" y="942"/>
                    <a:pt x="465" y="942"/>
                  </a:cubicBezTo>
                  <a:cubicBezTo>
                    <a:pt x="372" y="942"/>
                    <a:pt x="304" y="911"/>
                    <a:pt x="248" y="837"/>
                  </a:cubicBezTo>
                  <a:cubicBezTo>
                    <a:pt x="198" y="768"/>
                    <a:pt x="174" y="669"/>
                    <a:pt x="174" y="546"/>
                  </a:cubicBezTo>
                  <a:cubicBezTo>
                    <a:pt x="174" y="422"/>
                    <a:pt x="198" y="323"/>
                    <a:pt x="248" y="248"/>
                  </a:cubicBezTo>
                  <a:cubicBezTo>
                    <a:pt x="304" y="180"/>
                    <a:pt x="372" y="143"/>
                    <a:pt x="465" y="143"/>
                  </a:cubicBezTo>
                  <a:close/>
                  <a:moveTo>
                    <a:pt x="502" y="1"/>
                  </a:moveTo>
                  <a:cubicBezTo>
                    <a:pt x="427" y="1"/>
                    <a:pt x="359" y="19"/>
                    <a:pt x="310" y="44"/>
                  </a:cubicBezTo>
                  <a:cubicBezTo>
                    <a:pt x="254" y="75"/>
                    <a:pt x="211" y="125"/>
                    <a:pt x="174" y="180"/>
                  </a:cubicBezTo>
                  <a:lnTo>
                    <a:pt x="174" y="26"/>
                  </a:lnTo>
                  <a:lnTo>
                    <a:pt x="0" y="26"/>
                  </a:lnTo>
                  <a:lnTo>
                    <a:pt x="0" y="1449"/>
                  </a:lnTo>
                  <a:lnTo>
                    <a:pt x="174" y="1449"/>
                  </a:lnTo>
                  <a:lnTo>
                    <a:pt x="174" y="905"/>
                  </a:lnTo>
                  <a:cubicBezTo>
                    <a:pt x="211" y="967"/>
                    <a:pt x="254" y="1010"/>
                    <a:pt x="310" y="1041"/>
                  </a:cubicBezTo>
                  <a:cubicBezTo>
                    <a:pt x="359" y="1072"/>
                    <a:pt x="427" y="1084"/>
                    <a:pt x="502" y="1084"/>
                  </a:cubicBezTo>
                  <a:cubicBezTo>
                    <a:pt x="632" y="1084"/>
                    <a:pt x="731" y="1035"/>
                    <a:pt x="811" y="936"/>
                  </a:cubicBezTo>
                  <a:cubicBezTo>
                    <a:pt x="886" y="837"/>
                    <a:pt x="929" y="707"/>
                    <a:pt x="929" y="546"/>
                  </a:cubicBezTo>
                  <a:cubicBezTo>
                    <a:pt x="929" y="378"/>
                    <a:pt x="886" y="248"/>
                    <a:pt x="811" y="149"/>
                  </a:cubicBezTo>
                  <a:cubicBezTo>
                    <a:pt x="731" y="50"/>
                    <a:pt x="632" y="1"/>
                    <a:pt x="5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p50"/>
            <p:cNvSpPr/>
            <p:nvPr/>
          </p:nvSpPr>
          <p:spPr>
            <a:xfrm>
              <a:off x="4262865" y="2343339"/>
              <a:ext cx="57328" cy="81367"/>
            </a:xfrm>
            <a:custGeom>
              <a:avLst/>
              <a:gdLst/>
              <a:ahLst/>
              <a:cxnLst/>
              <a:rect l="l" t="t" r="r" b="b"/>
              <a:pathLst>
                <a:path w="1004" h="1425" extrusionOk="0">
                  <a:moveTo>
                    <a:pt x="0" y="1"/>
                  </a:moveTo>
                  <a:lnTo>
                    <a:pt x="415" y="1016"/>
                  </a:lnTo>
                  <a:lnTo>
                    <a:pt x="384" y="1096"/>
                  </a:lnTo>
                  <a:cubicBezTo>
                    <a:pt x="353" y="1177"/>
                    <a:pt x="322" y="1233"/>
                    <a:pt x="297" y="1251"/>
                  </a:cubicBezTo>
                  <a:cubicBezTo>
                    <a:pt x="273" y="1276"/>
                    <a:pt x="236" y="1288"/>
                    <a:pt x="192" y="1288"/>
                  </a:cubicBezTo>
                  <a:lnTo>
                    <a:pt x="93" y="1288"/>
                  </a:lnTo>
                  <a:lnTo>
                    <a:pt x="93" y="1424"/>
                  </a:lnTo>
                  <a:lnTo>
                    <a:pt x="223" y="1424"/>
                  </a:lnTo>
                  <a:cubicBezTo>
                    <a:pt x="304" y="1424"/>
                    <a:pt x="366" y="1406"/>
                    <a:pt x="409" y="1369"/>
                  </a:cubicBezTo>
                  <a:cubicBezTo>
                    <a:pt x="452" y="1332"/>
                    <a:pt x="502" y="1251"/>
                    <a:pt x="551" y="1127"/>
                  </a:cubicBezTo>
                  <a:lnTo>
                    <a:pt x="1003" y="1"/>
                  </a:lnTo>
                  <a:lnTo>
                    <a:pt x="824" y="1"/>
                  </a:lnTo>
                  <a:lnTo>
                    <a:pt x="502" y="812"/>
                  </a:lnTo>
                  <a:lnTo>
                    <a:pt x="1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9" name="Google Shape;1529;p50"/>
            <p:cNvSpPr/>
            <p:nvPr/>
          </p:nvSpPr>
          <p:spPr>
            <a:xfrm>
              <a:off x="4329329" y="2341911"/>
              <a:ext cx="54131" cy="61953"/>
            </a:xfrm>
            <a:custGeom>
              <a:avLst/>
              <a:gdLst/>
              <a:ahLst/>
              <a:cxnLst/>
              <a:rect l="l" t="t" r="r" b="b"/>
              <a:pathLst>
                <a:path w="948" h="1085" extrusionOk="0">
                  <a:moveTo>
                    <a:pt x="471" y="143"/>
                  </a:moveTo>
                  <a:cubicBezTo>
                    <a:pt x="564" y="143"/>
                    <a:pt x="638" y="180"/>
                    <a:pt x="687" y="255"/>
                  </a:cubicBezTo>
                  <a:cubicBezTo>
                    <a:pt x="743" y="323"/>
                    <a:pt x="768" y="422"/>
                    <a:pt x="768" y="546"/>
                  </a:cubicBezTo>
                  <a:cubicBezTo>
                    <a:pt x="768" y="669"/>
                    <a:pt x="743" y="762"/>
                    <a:pt x="687" y="837"/>
                  </a:cubicBezTo>
                  <a:cubicBezTo>
                    <a:pt x="638" y="905"/>
                    <a:pt x="564" y="942"/>
                    <a:pt x="471" y="942"/>
                  </a:cubicBezTo>
                  <a:cubicBezTo>
                    <a:pt x="384" y="942"/>
                    <a:pt x="310" y="905"/>
                    <a:pt x="254" y="837"/>
                  </a:cubicBezTo>
                  <a:cubicBezTo>
                    <a:pt x="204" y="762"/>
                    <a:pt x="180" y="669"/>
                    <a:pt x="180" y="546"/>
                  </a:cubicBezTo>
                  <a:cubicBezTo>
                    <a:pt x="180" y="422"/>
                    <a:pt x="204" y="323"/>
                    <a:pt x="260" y="255"/>
                  </a:cubicBezTo>
                  <a:cubicBezTo>
                    <a:pt x="310" y="180"/>
                    <a:pt x="384" y="143"/>
                    <a:pt x="471" y="143"/>
                  </a:cubicBezTo>
                  <a:close/>
                  <a:moveTo>
                    <a:pt x="471" y="1"/>
                  </a:moveTo>
                  <a:cubicBezTo>
                    <a:pt x="328" y="1"/>
                    <a:pt x="211" y="50"/>
                    <a:pt x="124" y="143"/>
                  </a:cubicBezTo>
                  <a:cubicBezTo>
                    <a:pt x="44" y="242"/>
                    <a:pt x="0" y="372"/>
                    <a:pt x="0" y="546"/>
                  </a:cubicBezTo>
                  <a:cubicBezTo>
                    <a:pt x="0" y="713"/>
                    <a:pt x="44" y="843"/>
                    <a:pt x="124" y="942"/>
                  </a:cubicBezTo>
                  <a:cubicBezTo>
                    <a:pt x="211" y="1041"/>
                    <a:pt x="328" y="1084"/>
                    <a:pt x="471" y="1084"/>
                  </a:cubicBezTo>
                  <a:cubicBezTo>
                    <a:pt x="619" y="1084"/>
                    <a:pt x="737" y="1041"/>
                    <a:pt x="824" y="942"/>
                  </a:cubicBezTo>
                  <a:cubicBezTo>
                    <a:pt x="904" y="843"/>
                    <a:pt x="947" y="713"/>
                    <a:pt x="947" y="546"/>
                  </a:cubicBezTo>
                  <a:cubicBezTo>
                    <a:pt x="947" y="372"/>
                    <a:pt x="904" y="242"/>
                    <a:pt x="824" y="143"/>
                  </a:cubicBezTo>
                  <a:cubicBezTo>
                    <a:pt x="737" y="50"/>
                    <a:pt x="619" y="1"/>
                    <a:pt x="4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0" name="Google Shape;1530;p50"/>
            <p:cNvSpPr/>
            <p:nvPr/>
          </p:nvSpPr>
          <p:spPr>
            <a:xfrm>
              <a:off x="4398248" y="2343339"/>
              <a:ext cx="49563" cy="60526"/>
            </a:xfrm>
            <a:custGeom>
              <a:avLst/>
              <a:gdLst/>
              <a:ahLst/>
              <a:cxnLst/>
              <a:rect l="l" t="t" r="r" b="b"/>
              <a:pathLst>
                <a:path w="868" h="1060" extrusionOk="0">
                  <a:moveTo>
                    <a:pt x="0" y="1"/>
                  </a:moveTo>
                  <a:lnTo>
                    <a:pt x="0" y="626"/>
                  </a:lnTo>
                  <a:cubicBezTo>
                    <a:pt x="0" y="768"/>
                    <a:pt x="31" y="873"/>
                    <a:pt x="93" y="948"/>
                  </a:cubicBezTo>
                  <a:cubicBezTo>
                    <a:pt x="155" y="1022"/>
                    <a:pt x="248" y="1059"/>
                    <a:pt x="366" y="1059"/>
                  </a:cubicBezTo>
                  <a:cubicBezTo>
                    <a:pt x="440" y="1059"/>
                    <a:pt x="502" y="1047"/>
                    <a:pt x="558" y="1016"/>
                  </a:cubicBezTo>
                  <a:cubicBezTo>
                    <a:pt x="607" y="985"/>
                    <a:pt x="657" y="935"/>
                    <a:pt x="700" y="873"/>
                  </a:cubicBezTo>
                  <a:lnTo>
                    <a:pt x="700" y="1034"/>
                  </a:lnTo>
                  <a:lnTo>
                    <a:pt x="867" y="1034"/>
                  </a:lnTo>
                  <a:lnTo>
                    <a:pt x="867" y="1"/>
                  </a:lnTo>
                  <a:lnTo>
                    <a:pt x="700" y="1"/>
                  </a:lnTo>
                  <a:lnTo>
                    <a:pt x="700" y="589"/>
                  </a:lnTo>
                  <a:cubicBezTo>
                    <a:pt x="700" y="688"/>
                    <a:pt x="675" y="768"/>
                    <a:pt x="619" y="824"/>
                  </a:cubicBezTo>
                  <a:cubicBezTo>
                    <a:pt x="564" y="886"/>
                    <a:pt x="496" y="911"/>
                    <a:pt x="403" y="911"/>
                  </a:cubicBezTo>
                  <a:cubicBezTo>
                    <a:pt x="328" y="911"/>
                    <a:pt x="267" y="892"/>
                    <a:pt x="229" y="843"/>
                  </a:cubicBezTo>
                  <a:cubicBezTo>
                    <a:pt x="192" y="793"/>
                    <a:pt x="174" y="719"/>
                    <a:pt x="174" y="620"/>
                  </a:cubicBezTo>
                  <a:lnTo>
                    <a:pt x="17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1" name="Google Shape;1531;p50"/>
            <p:cNvSpPr/>
            <p:nvPr/>
          </p:nvSpPr>
          <p:spPr>
            <a:xfrm>
              <a:off x="4499715" y="2322497"/>
              <a:ext cx="42083" cy="79940"/>
            </a:xfrm>
            <a:custGeom>
              <a:avLst/>
              <a:gdLst/>
              <a:ahLst/>
              <a:cxnLst/>
              <a:rect l="l" t="t" r="r" b="b"/>
              <a:pathLst>
                <a:path w="737" h="1400" extrusionOk="0">
                  <a:moveTo>
                    <a:pt x="359" y="0"/>
                  </a:moveTo>
                  <a:cubicBezTo>
                    <a:pt x="297" y="0"/>
                    <a:pt x="235" y="7"/>
                    <a:pt x="180" y="25"/>
                  </a:cubicBezTo>
                  <a:cubicBezTo>
                    <a:pt x="118" y="37"/>
                    <a:pt x="62" y="68"/>
                    <a:pt x="0" y="99"/>
                  </a:cubicBezTo>
                  <a:lnTo>
                    <a:pt x="0" y="273"/>
                  </a:lnTo>
                  <a:cubicBezTo>
                    <a:pt x="62" y="236"/>
                    <a:pt x="118" y="205"/>
                    <a:pt x="173" y="180"/>
                  </a:cubicBezTo>
                  <a:cubicBezTo>
                    <a:pt x="229" y="161"/>
                    <a:pt x="279" y="149"/>
                    <a:pt x="328" y="149"/>
                  </a:cubicBezTo>
                  <a:cubicBezTo>
                    <a:pt x="396" y="149"/>
                    <a:pt x="452" y="167"/>
                    <a:pt x="489" y="198"/>
                  </a:cubicBezTo>
                  <a:cubicBezTo>
                    <a:pt x="533" y="236"/>
                    <a:pt x="551" y="279"/>
                    <a:pt x="551" y="335"/>
                  </a:cubicBezTo>
                  <a:cubicBezTo>
                    <a:pt x="551" y="359"/>
                    <a:pt x="545" y="390"/>
                    <a:pt x="526" y="421"/>
                  </a:cubicBezTo>
                  <a:cubicBezTo>
                    <a:pt x="508" y="452"/>
                    <a:pt x="483" y="483"/>
                    <a:pt x="452" y="514"/>
                  </a:cubicBezTo>
                  <a:lnTo>
                    <a:pt x="365" y="595"/>
                  </a:lnTo>
                  <a:cubicBezTo>
                    <a:pt x="310" y="650"/>
                    <a:pt x="273" y="694"/>
                    <a:pt x="260" y="737"/>
                  </a:cubicBezTo>
                  <a:cubicBezTo>
                    <a:pt x="242" y="774"/>
                    <a:pt x="235" y="824"/>
                    <a:pt x="235" y="886"/>
                  </a:cubicBezTo>
                  <a:lnTo>
                    <a:pt x="235" y="1028"/>
                  </a:lnTo>
                  <a:lnTo>
                    <a:pt x="409" y="1028"/>
                  </a:lnTo>
                  <a:lnTo>
                    <a:pt x="409" y="917"/>
                  </a:lnTo>
                  <a:cubicBezTo>
                    <a:pt x="409" y="886"/>
                    <a:pt x="409" y="861"/>
                    <a:pt x="409" y="842"/>
                  </a:cubicBezTo>
                  <a:cubicBezTo>
                    <a:pt x="415" y="824"/>
                    <a:pt x="415" y="805"/>
                    <a:pt x="421" y="793"/>
                  </a:cubicBezTo>
                  <a:cubicBezTo>
                    <a:pt x="427" y="780"/>
                    <a:pt x="433" y="762"/>
                    <a:pt x="446" y="743"/>
                  </a:cubicBezTo>
                  <a:cubicBezTo>
                    <a:pt x="458" y="731"/>
                    <a:pt x="477" y="706"/>
                    <a:pt x="508" y="675"/>
                  </a:cubicBezTo>
                  <a:lnTo>
                    <a:pt x="588" y="601"/>
                  </a:lnTo>
                  <a:cubicBezTo>
                    <a:pt x="644" y="545"/>
                    <a:pt x="681" y="496"/>
                    <a:pt x="706" y="458"/>
                  </a:cubicBezTo>
                  <a:cubicBezTo>
                    <a:pt x="724" y="415"/>
                    <a:pt x="737" y="372"/>
                    <a:pt x="737" y="322"/>
                  </a:cubicBezTo>
                  <a:cubicBezTo>
                    <a:pt x="737" y="223"/>
                    <a:pt x="700" y="149"/>
                    <a:pt x="632" y="87"/>
                  </a:cubicBezTo>
                  <a:cubicBezTo>
                    <a:pt x="563" y="25"/>
                    <a:pt x="477" y="0"/>
                    <a:pt x="359" y="0"/>
                  </a:cubicBezTo>
                  <a:close/>
                  <a:moveTo>
                    <a:pt x="229" y="1164"/>
                  </a:moveTo>
                  <a:lnTo>
                    <a:pt x="229" y="1399"/>
                  </a:lnTo>
                  <a:lnTo>
                    <a:pt x="415" y="1399"/>
                  </a:lnTo>
                  <a:lnTo>
                    <a:pt x="415" y="116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2" name="Google Shape;1532;p50"/>
            <p:cNvSpPr/>
            <p:nvPr/>
          </p:nvSpPr>
          <p:spPr>
            <a:xfrm>
              <a:off x="3997750" y="3673536"/>
              <a:ext cx="533828" cy="533771"/>
            </a:xfrm>
            <a:custGeom>
              <a:avLst/>
              <a:gdLst/>
              <a:ahLst/>
              <a:cxnLst/>
              <a:rect l="l" t="t" r="r" b="b"/>
              <a:pathLst>
                <a:path w="9349" h="9348" extrusionOk="0">
                  <a:moveTo>
                    <a:pt x="359" y="0"/>
                  </a:moveTo>
                  <a:cubicBezTo>
                    <a:pt x="161" y="0"/>
                    <a:pt x="0" y="161"/>
                    <a:pt x="0" y="359"/>
                  </a:cubicBezTo>
                  <a:lnTo>
                    <a:pt x="0" y="8995"/>
                  </a:lnTo>
                  <a:cubicBezTo>
                    <a:pt x="0" y="9193"/>
                    <a:pt x="161" y="9348"/>
                    <a:pt x="359" y="9348"/>
                  </a:cubicBezTo>
                  <a:lnTo>
                    <a:pt x="8995" y="9348"/>
                  </a:lnTo>
                  <a:cubicBezTo>
                    <a:pt x="9194" y="9348"/>
                    <a:pt x="9348" y="9193"/>
                    <a:pt x="9348" y="8995"/>
                  </a:cubicBezTo>
                  <a:lnTo>
                    <a:pt x="9348" y="359"/>
                  </a:lnTo>
                  <a:cubicBezTo>
                    <a:pt x="9348" y="161"/>
                    <a:pt x="9194" y="0"/>
                    <a:pt x="8995" y="0"/>
                  </a:cubicBezTo>
                  <a:close/>
                </a:path>
              </a:pathLst>
            </a:custGeom>
            <a:solidFill>
              <a:srgbClr val="1B5F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3" name="Google Shape;1533;p50"/>
            <p:cNvSpPr/>
            <p:nvPr/>
          </p:nvSpPr>
          <p:spPr>
            <a:xfrm>
              <a:off x="4164938" y="3782768"/>
              <a:ext cx="198023" cy="251697"/>
            </a:xfrm>
            <a:custGeom>
              <a:avLst/>
              <a:gdLst/>
              <a:ahLst/>
              <a:cxnLst/>
              <a:rect l="l" t="t" r="r" b="b"/>
              <a:pathLst>
                <a:path w="3468" h="4408" extrusionOk="0">
                  <a:moveTo>
                    <a:pt x="1387" y="0"/>
                  </a:moveTo>
                  <a:lnTo>
                    <a:pt x="1" y="1251"/>
                  </a:lnTo>
                  <a:lnTo>
                    <a:pt x="1" y="3739"/>
                  </a:lnTo>
                  <a:cubicBezTo>
                    <a:pt x="1" y="4104"/>
                    <a:pt x="298" y="4408"/>
                    <a:pt x="669" y="4408"/>
                  </a:cubicBezTo>
                  <a:lnTo>
                    <a:pt x="2799" y="4408"/>
                  </a:lnTo>
                  <a:cubicBezTo>
                    <a:pt x="3170" y="4408"/>
                    <a:pt x="3467" y="4104"/>
                    <a:pt x="3467" y="3739"/>
                  </a:cubicBezTo>
                  <a:lnTo>
                    <a:pt x="3467" y="1232"/>
                  </a:lnTo>
                  <a:lnTo>
                    <a:pt x="208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4" name="Google Shape;1534;p50"/>
            <p:cNvSpPr/>
            <p:nvPr/>
          </p:nvSpPr>
          <p:spPr>
            <a:xfrm>
              <a:off x="4100587" y="3742684"/>
              <a:ext cx="190257" cy="164848"/>
            </a:xfrm>
            <a:custGeom>
              <a:avLst/>
              <a:gdLst/>
              <a:ahLst/>
              <a:cxnLst/>
              <a:rect l="l" t="t" r="r" b="b"/>
              <a:pathLst>
                <a:path w="3332" h="2887" extrusionOk="0">
                  <a:moveTo>
                    <a:pt x="2840" y="0"/>
                  </a:moveTo>
                  <a:cubicBezTo>
                    <a:pt x="2739" y="0"/>
                    <a:pt x="2638" y="35"/>
                    <a:pt x="2558" y="108"/>
                  </a:cubicBezTo>
                  <a:lnTo>
                    <a:pt x="211" y="2113"/>
                  </a:lnTo>
                  <a:cubicBezTo>
                    <a:pt x="26" y="2274"/>
                    <a:pt x="1" y="2553"/>
                    <a:pt x="162" y="2733"/>
                  </a:cubicBezTo>
                  <a:cubicBezTo>
                    <a:pt x="247" y="2835"/>
                    <a:pt x="369" y="2886"/>
                    <a:pt x="493" y="2886"/>
                  </a:cubicBezTo>
                  <a:cubicBezTo>
                    <a:pt x="595" y="2886"/>
                    <a:pt x="697" y="2852"/>
                    <a:pt x="781" y="2782"/>
                  </a:cubicBezTo>
                  <a:lnTo>
                    <a:pt x="3127" y="770"/>
                  </a:lnTo>
                  <a:cubicBezTo>
                    <a:pt x="3307" y="615"/>
                    <a:pt x="3331" y="337"/>
                    <a:pt x="3170" y="151"/>
                  </a:cubicBezTo>
                  <a:cubicBezTo>
                    <a:pt x="3085" y="52"/>
                    <a:pt x="2963" y="0"/>
                    <a:pt x="28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5" name="Google Shape;1535;p50"/>
            <p:cNvSpPr/>
            <p:nvPr/>
          </p:nvSpPr>
          <p:spPr>
            <a:xfrm>
              <a:off x="4234600" y="3742684"/>
              <a:ext cx="189857" cy="164848"/>
            </a:xfrm>
            <a:custGeom>
              <a:avLst/>
              <a:gdLst/>
              <a:ahLst/>
              <a:cxnLst/>
              <a:rect l="l" t="t" r="r" b="b"/>
              <a:pathLst>
                <a:path w="3325" h="2887" extrusionOk="0">
                  <a:moveTo>
                    <a:pt x="486" y="0"/>
                  </a:moveTo>
                  <a:cubicBezTo>
                    <a:pt x="362" y="0"/>
                    <a:pt x="240" y="52"/>
                    <a:pt x="155" y="151"/>
                  </a:cubicBezTo>
                  <a:cubicBezTo>
                    <a:pt x="0" y="337"/>
                    <a:pt x="19" y="615"/>
                    <a:pt x="204" y="770"/>
                  </a:cubicBezTo>
                  <a:lnTo>
                    <a:pt x="2551" y="2782"/>
                  </a:lnTo>
                  <a:cubicBezTo>
                    <a:pt x="2631" y="2852"/>
                    <a:pt x="2732" y="2886"/>
                    <a:pt x="2833" y="2886"/>
                  </a:cubicBezTo>
                  <a:cubicBezTo>
                    <a:pt x="2957" y="2886"/>
                    <a:pt x="3081" y="2835"/>
                    <a:pt x="3170" y="2733"/>
                  </a:cubicBezTo>
                  <a:cubicBezTo>
                    <a:pt x="3324" y="2553"/>
                    <a:pt x="3306" y="2274"/>
                    <a:pt x="3120" y="2113"/>
                  </a:cubicBezTo>
                  <a:lnTo>
                    <a:pt x="774" y="108"/>
                  </a:lnTo>
                  <a:cubicBezTo>
                    <a:pt x="690" y="35"/>
                    <a:pt x="588" y="0"/>
                    <a:pt x="4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6" name="Google Shape;1536;p50"/>
            <p:cNvSpPr/>
            <p:nvPr/>
          </p:nvSpPr>
          <p:spPr>
            <a:xfrm>
              <a:off x="4179442" y="3888803"/>
              <a:ext cx="37857" cy="67549"/>
            </a:xfrm>
            <a:custGeom>
              <a:avLst/>
              <a:gdLst/>
              <a:ahLst/>
              <a:cxnLst/>
              <a:rect l="l" t="t" r="r" b="b"/>
              <a:pathLst>
                <a:path w="663" h="1183" extrusionOk="0">
                  <a:moveTo>
                    <a:pt x="81" y="0"/>
                  </a:moveTo>
                  <a:cubicBezTo>
                    <a:pt x="37" y="0"/>
                    <a:pt x="0" y="37"/>
                    <a:pt x="0" y="87"/>
                  </a:cubicBezTo>
                  <a:lnTo>
                    <a:pt x="0" y="1102"/>
                  </a:lnTo>
                  <a:cubicBezTo>
                    <a:pt x="0" y="1145"/>
                    <a:pt x="37" y="1183"/>
                    <a:pt x="81" y="1183"/>
                  </a:cubicBezTo>
                  <a:lnTo>
                    <a:pt x="582" y="1183"/>
                  </a:lnTo>
                  <a:cubicBezTo>
                    <a:pt x="626" y="1183"/>
                    <a:pt x="663" y="1145"/>
                    <a:pt x="663" y="1102"/>
                  </a:cubicBezTo>
                  <a:lnTo>
                    <a:pt x="663" y="87"/>
                  </a:lnTo>
                  <a:cubicBezTo>
                    <a:pt x="663" y="37"/>
                    <a:pt x="626" y="0"/>
                    <a:pt x="5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7" name="Google Shape;1537;p50"/>
            <p:cNvSpPr/>
            <p:nvPr/>
          </p:nvSpPr>
          <p:spPr>
            <a:xfrm>
              <a:off x="4306318" y="3888803"/>
              <a:ext cx="38257" cy="67549"/>
            </a:xfrm>
            <a:custGeom>
              <a:avLst/>
              <a:gdLst/>
              <a:ahLst/>
              <a:cxnLst/>
              <a:rect l="l" t="t" r="r" b="b"/>
              <a:pathLst>
                <a:path w="670" h="1183" extrusionOk="0">
                  <a:moveTo>
                    <a:pt x="87" y="0"/>
                  </a:moveTo>
                  <a:cubicBezTo>
                    <a:pt x="38" y="0"/>
                    <a:pt x="1" y="37"/>
                    <a:pt x="1" y="87"/>
                  </a:cubicBezTo>
                  <a:lnTo>
                    <a:pt x="1" y="1102"/>
                  </a:lnTo>
                  <a:cubicBezTo>
                    <a:pt x="1" y="1145"/>
                    <a:pt x="38" y="1183"/>
                    <a:pt x="87" y="1183"/>
                  </a:cubicBezTo>
                  <a:lnTo>
                    <a:pt x="583" y="1183"/>
                  </a:lnTo>
                  <a:cubicBezTo>
                    <a:pt x="632" y="1183"/>
                    <a:pt x="669" y="1145"/>
                    <a:pt x="669" y="1102"/>
                  </a:cubicBezTo>
                  <a:lnTo>
                    <a:pt x="669" y="87"/>
                  </a:lnTo>
                  <a:cubicBezTo>
                    <a:pt x="669" y="37"/>
                    <a:pt x="632" y="0"/>
                    <a:pt x="5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8" name="Google Shape;1538;p50"/>
            <p:cNvSpPr/>
            <p:nvPr/>
          </p:nvSpPr>
          <p:spPr>
            <a:xfrm>
              <a:off x="4236370" y="3914212"/>
              <a:ext cx="52018" cy="120253"/>
            </a:xfrm>
            <a:custGeom>
              <a:avLst/>
              <a:gdLst/>
              <a:ahLst/>
              <a:cxnLst/>
              <a:rect l="l" t="t" r="r" b="b"/>
              <a:pathLst>
                <a:path w="911" h="2106" extrusionOk="0">
                  <a:moveTo>
                    <a:pt x="0" y="1"/>
                  </a:moveTo>
                  <a:lnTo>
                    <a:pt x="0" y="2106"/>
                  </a:lnTo>
                  <a:lnTo>
                    <a:pt x="910" y="2106"/>
                  </a:lnTo>
                  <a:lnTo>
                    <a:pt x="91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9" name="Google Shape;1539;p50"/>
            <p:cNvSpPr/>
            <p:nvPr/>
          </p:nvSpPr>
          <p:spPr>
            <a:xfrm>
              <a:off x="4270288" y="3970456"/>
              <a:ext cx="12790" cy="12790"/>
            </a:xfrm>
            <a:custGeom>
              <a:avLst/>
              <a:gdLst/>
              <a:ahLst/>
              <a:cxnLst/>
              <a:rect l="l" t="t" r="r" b="b"/>
              <a:pathLst>
                <a:path w="224" h="224" extrusionOk="0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3"/>
                    <a:pt x="112" y="223"/>
                  </a:cubicBezTo>
                  <a:cubicBezTo>
                    <a:pt x="174" y="223"/>
                    <a:pt x="223" y="167"/>
                    <a:pt x="223" y="112"/>
                  </a:cubicBezTo>
                  <a:cubicBezTo>
                    <a:pt x="223" y="50"/>
                    <a:pt x="174" y="0"/>
                    <a:pt x="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0" name="Google Shape;1540;p50"/>
            <p:cNvSpPr/>
            <p:nvPr/>
          </p:nvSpPr>
          <p:spPr>
            <a:xfrm>
              <a:off x="4146895" y="4115375"/>
              <a:ext cx="25524" cy="33289"/>
            </a:xfrm>
            <a:custGeom>
              <a:avLst/>
              <a:gdLst/>
              <a:ahLst/>
              <a:cxnLst/>
              <a:rect l="l" t="t" r="r" b="b"/>
              <a:pathLst>
                <a:path w="447" h="583" extrusionOk="0">
                  <a:moveTo>
                    <a:pt x="1" y="0"/>
                  </a:moveTo>
                  <a:lnTo>
                    <a:pt x="1" y="582"/>
                  </a:lnTo>
                  <a:lnTo>
                    <a:pt x="75" y="582"/>
                  </a:lnTo>
                  <a:lnTo>
                    <a:pt x="75" y="304"/>
                  </a:lnTo>
                  <a:lnTo>
                    <a:pt x="366" y="304"/>
                  </a:lnTo>
                  <a:lnTo>
                    <a:pt x="366" y="582"/>
                  </a:lnTo>
                  <a:lnTo>
                    <a:pt x="447" y="582"/>
                  </a:lnTo>
                  <a:lnTo>
                    <a:pt x="447" y="0"/>
                  </a:lnTo>
                  <a:lnTo>
                    <a:pt x="366" y="0"/>
                  </a:lnTo>
                  <a:lnTo>
                    <a:pt x="366" y="242"/>
                  </a:lnTo>
                  <a:lnTo>
                    <a:pt x="75" y="242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1" name="Google Shape;1541;p50"/>
            <p:cNvSpPr/>
            <p:nvPr/>
          </p:nvSpPr>
          <p:spPr>
            <a:xfrm>
              <a:off x="4179099" y="4123141"/>
              <a:ext cx="23354" cy="26209"/>
            </a:xfrm>
            <a:custGeom>
              <a:avLst/>
              <a:gdLst/>
              <a:ahLst/>
              <a:cxnLst/>
              <a:rect l="l" t="t" r="r" b="b"/>
              <a:pathLst>
                <a:path w="409" h="459" extrusionOk="0">
                  <a:moveTo>
                    <a:pt x="204" y="63"/>
                  </a:moveTo>
                  <a:cubicBezTo>
                    <a:pt x="242" y="63"/>
                    <a:pt x="273" y="75"/>
                    <a:pt x="297" y="106"/>
                  </a:cubicBezTo>
                  <a:cubicBezTo>
                    <a:pt x="316" y="137"/>
                    <a:pt x="328" y="180"/>
                    <a:pt x="328" y="230"/>
                  </a:cubicBezTo>
                  <a:cubicBezTo>
                    <a:pt x="328" y="279"/>
                    <a:pt x="316" y="323"/>
                    <a:pt x="297" y="353"/>
                  </a:cubicBezTo>
                  <a:cubicBezTo>
                    <a:pt x="273" y="384"/>
                    <a:pt x="242" y="397"/>
                    <a:pt x="204" y="397"/>
                  </a:cubicBezTo>
                  <a:cubicBezTo>
                    <a:pt x="167" y="397"/>
                    <a:pt x="136" y="384"/>
                    <a:pt x="112" y="353"/>
                  </a:cubicBezTo>
                  <a:cubicBezTo>
                    <a:pt x="93" y="323"/>
                    <a:pt x="81" y="285"/>
                    <a:pt x="81" y="230"/>
                  </a:cubicBezTo>
                  <a:cubicBezTo>
                    <a:pt x="81" y="180"/>
                    <a:pt x="93" y="137"/>
                    <a:pt x="112" y="106"/>
                  </a:cubicBezTo>
                  <a:cubicBezTo>
                    <a:pt x="136" y="75"/>
                    <a:pt x="167" y="63"/>
                    <a:pt x="204" y="63"/>
                  </a:cubicBezTo>
                  <a:close/>
                  <a:moveTo>
                    <a:pt x="204" y="1"/>
                  </a:moveTo>
                  <a:cubicBezTo>
                    <a:pt x="143" y="1"/>
                    <a:pt x="93" y="19"/>
                    <a:pt x="56" y="63"/>
                  </a:cubicBezTo>
                  <a:cubicBezTo>
                    <a:pt x="19" y="100"/>
                    <a:pt x="0" y="155"/>
                    <a:pt x="0" y="230"/>
                  </a:cubicBezTo>
                  <a:cubicBezTo>
                    <a:pt x="0" y="304"/>
                    <a:pt x="19" y="360"/>
                    <a:pt x="56" y="397"/>
                  </a:cubicBezTo>
                  <a:cubicBezTo>
                    <a:pt x="93" y="440"/>
                    <a:pt x="143" y="459"/>
                    <a:pt x="204" y="459"/>
                  </a:cubicBezTo>
                  <a:cubicBezTo>
                    <a:pt x="266" y="459"/>
                    <a:pt x="316" y="440"/>
                    <a:pt x="353" y="397"/>
                  </a:cubicBezTo>
                  <a:cubicBezTo>
                    <a:pt x="390" y="360"/>
                    <a:pt x="409" y="304"/>
                    <a:pt x="409" y="230"/>
                  </a:cubicBezTo>
                  <a:cubicBezTo>
                    <a:pt x="409" y="155"/>
                    <a:pt x="390" y="100"/>
                    <a:pt x="353" y="63"/>
                  </a:cubicBezTo>
                  <a:cubicBezTo>
                    <a:pt x="316" y="19"/>
                    <a:pt x="266" y="1"/>
                    <a:pt x="2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2" name="Google Shape;1542;p50"/>
            <p:cNvSpPr/>
            <p:nvPr/>
          </p:nvSpPr>
          <p:spPr>
            <a:xfrm>
              <a:off x="4208791" y="4123141"/>
              <a:ext cx="36772" cy="25524"/>
            </a:xfrm>
            <a:custGeom>
              <a:avLst/>
              <a:gdLst/>
              <a:ahLst/>
              <a:cxnLst/>
              <a:rect l="l" t="t" r="r" b="b"/>
              <a:pathLst>
                <a:path w="644" h="447" extrusionOk="0">
                  <a:moveTo>
                    <a:pt x="217" y="1"/>
                  </a:moveTo>
                  <a:cubicBezTo>
                    <a:pt x="186" y="1"/>
                    <a:pt x="155" y="7"/>
                    <a:pt x="136" y="19"/>
                  </a:cubicBezTo>
                  <a:cubicBezTo>
                    <a:pt x="112" y="32"/>
                    <a:pt x="93" y="50"/>
                    <a:pt x="74" y="81"/>
                  </a:cubicBezTo>
                  <a:lnTo>
                    <a:pt x="74" y="7"/>
                  </a:lnTo>
                  <a:lnTo>
                    <a:pt x="0" y="7"/>
                  </a:lnTo>
                  <a:lnTo>
                    <a:pt x="0" y="446"/>
                  </a:lnTo>
                  <a:lnTo>
                    <a:pt x="74" y="446"/>
                  </a:lnTo>
                  <a:lnTo>
                    <a:pt x="74" y="199"/>
                  </a:lnTo>
                  <a:cubicBezTo>
                    <a:pt x="74" y="155"/>
                    <a:pt x="87" y="124"/>
                    <a:pt x="105" y="100"/>
                  </a:cubicBezTo>
                  <a:cubicBezTo>
                    <a:pt x="130" y="75"/>
                    <a:pt x="161" y="63"/>
                    <a:pt x="198" y="63"/>
                  </a:cubicBezTo>
                  <a:cubicBezTo>
                    <a:pt x="229" y="63"/>
                    <a:pt x="248" y="75"/>
                    <a:pt x="266" y="93"/>
                  </a:cubicBezTo>
                  <a:cubicBezTo>
                    <a:pt x="279" y="112"/>
                    <a:pt x="285" y="143"/>
                    <a:pt x="285" y="186"/>
                  </a:cubicBezTo>
                  <a:lnTo>
                    <a:pt x="285" y="446"/>
                  </a:lnTo>
                  <a:lnTo>
                    <a:pt x="359" y="446"/>
                  </a:lnTo>
                  <a:lnTo>
                    <a:pt x="359" y="199"/>
                  </a:lnTo>
                  <a:cubicBezTo>
                    <a:pt x="359" y="155"/>
                    <a:pt x="372" y="124"/>
                    <a:pt x="390" y="100"/>
                  </a:cubicBezTo>
                  <a:cubicBezTo>
                    <a:pt x="415" y="75"/>
                    <a:pt x="446" y="63"/>
                    <a:pt x="483" y="63"/>
                  </a:cubicBezTo>
                  <a:cubicBezTo>
                    <a:pt x="514" y="63"/>
                    <a:pt x="533" y="75"/>
                    <a:pt x="551" y="93"/>
                  </a:cubicBezTo>
                  <a:cubicBezTo>
                    <a:pt x="564" y="112"/>
                    <a:pt x="570" y="143"/>
                    <a:pt x="570" y="186"/>
                  </a:cubicBezTo>
                  <a:lnTo>
                    <a:pt x="570" y="446"/>
                  </a:lnTo>
                  <a:lnTo>
                    <a:pt x="644" y="446"/>
                  </a:lnTo>
                  <a:lnTo>
                    <a:pt x="644" y="186"/>
                  </a:lnTo>
                  <a:cubicBezTo>
                    <a:pt x="644" y="124"/>
                    <a:pt x="632" y="81"/>
                    <a:pt x="607" y="50"/>
                  </a:cubicBezTo>
                  <a:cubicBezTo>
                    <a:pt x="582" y="13"/>
                    <a:pt x="545" y="1"/>
                    <a:pt x="502" y="1"/>
                  </a:cubicBezTo>
                  <a:cubicBezTo>
                    <a:pt x="464" y="1"/>
                    <a:pt x="440" y="7"/>
                    <a:pt x="415" y="25"/>
                  </a:cubicBezTo>
                  <a:cubicBezTo>
                    <a:pt x="384" y="38"/>
                    <a:pt x="365" y="63"/>
                    <a:pt x="347" y="93"/>
                  </a:cubicBezTo>
                  <a:cubicBezTo>
                    <a:pt x="334" y="63"/>
                    <a:pt x="322" y="38"/>
                    <a:pt x="297" y="25"/>
                  </a:cubicBezTo>
                  <a:cubicBezTo>
                    <a:pt x="273" y="7"/>
                    <a:pt x="248" y="1"/>
                    <a:pt x="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3" name="Google Shape;1543;p50"/>
            <p:cNvSpPr/>
            <p:nvPr/>
          </p:nvSpPr>
          <p:spPr>
            <a:xfrm>
              <a:off x="4251902" y="4123141"/>
              <a:ext cx="23354" cy="26209"/>
            </a:xfrm>
            <a:custGeom>
              <a:avLst/>
              <a:gdLst/>
              <a:ahLst/>
              <a:cxnLst/>
              <a:rect l="l" t="t" r="r" b="b"/>
              <a:pathLst>
                <a:path w="409" h="459" extrusionOk="0">
                  <a:moveTo>
                    <a:pt x="217" y="63"/>
                  </a:moveTo>
                  <a:cubicBezTo>
                    <a:pt x="254" y="63"/>
                    <a:pt x="279" y="75"/>
                    <a:pt x="304" y="93"/>
                  </a:cubicBezTo>
                  <a:cubicBezTo>
                    <a:pt x="322" y="118"/>
                    <a:pt x="335" y="149"/>
                    <a:pt x="335" y="193"/>
                  </a:cubicBezTo>
                  <a:lnTo>
                    <a:pt x="81" y="193"/>
                  </a:lnTo>
                  <a:cubicBezTo>
                    <a:pt x="81" y="149"/>
                    <a:pt x="99" y="118"/>
                    <a:pt x="118" y="93"/>
                  </a:cubicBezTo>
                  <a:cubicBezTo>
                    <a:pt x="143" y="75"/>
                    <a:pt x="180" y="63"/>
                    <a:pt x="217" y="63"/>
                  </a:cubicBezTo>
                  <a:close/>
                  <a:moveTo>
                    <a:pt x="217" y="1"/>
                  </a:moveTo>
                  <a:cubicBezTo>
                    <a:pt x="149" y="1"/>
                    <a:pt x="99" y="19"/>
                    <a:pt x="62" y="63"/>
                  </a:cubicBezTo>
                  <a:cubicBezTo>
                    <a:pt x="19" y="106"/>
                    <a:pt x="0" y="162"/>
                    <a:pt x="0" y="236"/>
                  </a:cubicBezTo>
                  <a:cubicBezTo>
                    <a:pt x="0" y="304"/>
                    <a:pt x="19" y="360"/>
                    <a:pt x="62" y="397"/>
                  </a:cubicBezTo>
                  <a:cubicBezTo>
                    <a:pt x="106" y="440"/>
                    <a:pt x="161" y="459"/>
                    <a:pt x="229" y="459"/>
                  </a:cubicBezTo>
                  <a:cubicBezTo>
                    <a:pt x="260" y="459"/>
                    <a:pt x="285" y="459"/>
                    <a:pt x="310" y="453"/>
                  </a:cubicBezTo>
                  <a:cubicBezTo>
                    <a:pt x="341" y="446"/>
                    <a:pt x="366" y="440"/>
                    <a:pt x="390" y="428"/>
                  </a:cubicBezTo>
                  <a:lnTo>
                    <a:pt x="390" y="360"/>
                  </a:lnTo>
                  <a:cubicBezTo>
                    <a:pt x="366" y="372"/>
                    <a:pt x="341" y="384"/>
                    <a:pt x="316" y="391"/>
                  </a:cubicBezTo>
                  <a:cubicBezTo>
                    <a:pt x="285" y="397"/>
                    <a:pt x="260" y="397"/>
                    <a:pt x="236" y="397"/>
                  </a:cubicBezTo>
                  <a:cubicBezTo>
                    <a:pt x="186" y="397"/>
                    <a:pt x="149" y="384"/>
                    <a:pt x="124" y="360"/>
                  </a:cubicBezTo>
                  <a:cubicBezTo>
                    <a:pt x="93" y="335"/>
                    <a:pt x="81" y="298"/>
                    <a:pt x="75" y="248"/>
                  </a:cubicBezTo>
                  <a:lnTo>
                    <a:pt x="409" y="248"/>
                  </a:lnTo>
                  <a:lnTo>
                    <a:pt x="409" y="211"/>
                  </a:lnTo>
                  <a:cubicBezTo>
                    <a:pt x="409" y="143"/>
                    <a:pt x="390" y="93"/>
                    <a:pt x="359" y="56"/>
                  </a:cubicBezTo>
                  <a:cubicBezTo>
                    <a:pt x="322" y="19"/>
                    <a:pt x="273" y="1"/>
                    <a:pt x="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4" name="Google Shape;1544;p50"/>
            <p:cNvSpPr/>
            <p:nvPr/>
          </p:nvSpPr>
          <p:spPr>
            <a:xfrm>
              <a:off x="4293584" y="4123483"/>
              <a:ext cx="24496" cy="25181"/>
            </a:xfrm>
            <a:custGeom>
              <a:avLst/>
              <a:gdLst/>
              <a:ahLst/>
              <a:cxnLst/>
              <a:rect l="l" t="t" r="r" b="b"/>
              <a:pathLst>
                <a:path w="429" h="441" extrusionOk="0">
                  <a:moveTo>
                    <a:pt x="1" y="1"/>
                  </a:moveTo>
                  <a:lnTo>
                    <a:pt x="168" y="440"/>
                  </a:lnTo>
                  <a:lnTo>
                    <a:pt x="261" y="440"/>
                  </a:lnTo>
                  <a:lnTo>
                    <a:pt x="428" y="1"/>
                  </a:lnTo>
                  <a:lnTo>
                    <a:pt x="354" y="1"/>
                  </a:lnTo>
                  <a:lnTo>
                    <a:pt x="218" y="372"/>
                  </a:lnTo>
                  <a:lnTo>
                    <a:pt x="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5" name="Google Shape;1545;p50"/>
            <p:cNvSpPr/>
            <p:nvPr/>
          </p:nvSpPr>
          <p:spPr>
            <a:xfrm>
              <a:off x="4323676" y="4113947"/>
              <a:ext cx="4282" cy="34717"/>
            </a:xfrm>
            <a:custGeom>
              <a:avLst/>
              <a:gdLst/>
              <a:ahLst/>
              <a:cxnLst/>
              <a:rect l="l" t="t" r="r" b="b"/>
              <a:pathLst>
                <a:path w="75" h="608" extrusionOk="0">
                  <a:moveTo>
                    <a:pt x="0" y="1"/>
                  </a:moveTo>
                  <a:lnTo>
                    <a:pt x="0" y="94"/>
                  </a:lnTo>
                  <a:lnTo>
                    <a:pt x="74" y="94"/>
                  </a:lnTo>
                  <a:lnTo>
                    <a:pt x="74" y="1"/>
                  </a:lnTo>
                  <a:close/>
                  <a:moveTo>
                    <a:pt x="0" y="168"/>
                  </a:moveTo>
                  <a:lnTo>
                    <a:pt x="0" y="607"/>
                  </a:lnTo>
                  <a:lnTo>
                    <a:pt x="74" y="607"/>
                  </a:lnTo>
                  <a:lnTo>
                    <a:pt x="7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50"/>
            <p:cNvSpPr/>
            <p:nvPr/>
          </p:nvSpPr>
          <p:spPr>
            <a:xfrm>
              <a:off x="4334639" y="4123141"/>
              <a:ext cx="19129" cy="26209"/>
            </a:xfrm>
            <a:custGeom>
              <a:avLst/>
              <a:gdLst/>
              <a:ahLst/>
              <a:cxnLst/>
              <a:rect l="l" t="t" r="r" b="b"/>
              <a:pathLst>
                <a:path w="335" h="459" extrusionOk="0">
                  <a:moveTo>
                    <a:pt x="173" y="1"/>
                  </a:moveTo>
                  <a:cubicBezTo>
                    <a:pt x="118" y="1"/>
                    <a:pt x="74" y="13"/>
                    <a:pt x="43" y="32"/>
                  </a:cubicBezTo>
                  <a:cubicBezTo>
                    <a:pt x="19" y="56"/>
                    <a:pt x="0" y="87"/>
                    <a:pt x="0" y="131"/>
                  </a:cubicBezTo>
                  <a:cubicBezTo>
                    <a:pt x="0" y="162"/>
                    <a:pt x="12" y="193"/>
                    <a:pt x="31" y="211"/>
                  </a:cubicBezTo>
                  <a:cubicBezTo>
                    <a:pt x="50" y="230"/>
                    <a:pt x="87" y="242"/>
                    <a:pt x="130" y="254"/>
                  </a:cubicBezTo>
                  <a:lnTo>
                    <a:pt x="155" y="261"/>
                  </a:lnTo>
                  <a:cubicBezTo>
                    <a:pt x="198" y="267"/>
                    <a:pt x="229" y="279"/>
                    <a:pt x="241" y="285"/>
                  </a:cubicBezTo>
                  <a:cubicBezTo>
                    <a:pt x="254" y="298"/>
                    <a:pt x="260" y="316"/>
                    <a:pt x="260" y="335"/>
                  </a:cubicBezTo>
                  <a:cubicBezTo>
                    <a:pt x="260" y="353"/>
                    <a:pt x="254" y="372"/>
                    <a:pt x="235" y="384"/>
                  </a:cubicBezTo>
                  <a:cubicBezTo>
                    <a:pt x="217" y="397"/>
                    <a:pt x="192" y="403"/>
                    <a:pt x="155" y="403"/>
                  </a:cubicBezTo>
                  <a:cubicBezTo>
                    <a:pt x="130" y="403"/>
                    <a:pt x="105" y="397"/>
                    <a:pt x="81" y="391"/>
                  </a:cubicBezTo>
                  <a:cubicBezTo>
                    <a:pt x="50" y="384"/>
                    <a:pt x="25" y="372"/>
                    <a:pt x="0" y="360"/>
                  </a:cubicBezTo>
                  <a:lnTo>
                    <a:pt x="0" y="434"/>
                  </a:lnTo>
                  <a:cubicBezTo>
                    <a:pt x="25" y="440"/>
                    <a:pt x="56" y="446"/>
                    <a:pt x="81" y="453"/>
                  </a:cubicBezTo>
                  <a:cubicBezTo>
                    <a:pt x="105" y="459"/>
                    <a:pt x="130" y="459"/>
                    <a:pt x="155" y="459"/>
                  </a:cubicBezTo>
                  <a:cubicBezTo>
                    <a:pt x="211" y="459"/>
                    <a:pt x="254" y="446"/>
                    <a:pt x="285" y="428"/>
                  </a:cubicBezTo>
                  <a:cubicBezTo>
                    <a:pt x="316" y="403"/>
                    <a:pt x="334" y="366"/>
                    <a:pt x="334" y="329"/>
                  </a:cubicBezTo>
                  <a:cubicBezTo>
                    <a:pt x="334" y="292"/>
                    <a:pt x="322" y="267"/>
                    <a:pt x="303" y="242"/>
                  </a:cubicBezTo>
                  <a:cubicBezTo>
                    <a:pt x="279" y="223"/>
                    <a:pt x="248" y="211"/>
                    <a:pt x="192" y="199"/>
                  </a:cubicBezTo>
                  <a:lnTo>
                    <a:pt x="167" y="193"/>
                  </a:lnTo>
                  <a:cubicBezTo>
                    <a:pt x="130" y="186"/>
                    <a:pt x="105" y="174"/>
                    <a:pt x="93" y="168"/>
                  </a:cubicBezTo>
                  <a:cubicBezTo>
                    <a:pt x="81" y="155"/>
                    <a:pt x="74" y="143"/>
                    <a:pt x="74" y="124"/>
                  </a:cubicBezTo>
                  <a:cubicBezTo>
                    <a:pt x="74" y="106"/>
                    <a:pt x="81" y="87"/>
                    <a:pt x="99" y="75"/>
                  </a:cubicBezTo>
                  <a:cubicBezTo>
                    <a:pt x="118" y="63"/>
                    <a:pt x="142" y="63"/>
                    <a:pt x="180" y="63"/>
                  </a:cubicBezTo>
                  <a:cubicBezTo>
                    <a:pt x="204" y="63"/>
                    <a:pt x="223" y="63"/>
                    <a:pt x="248" y="69"/>
                  </a:cubicBezTo>
                  <a:cubicBezTo>
                    <a:pt x="272" y="75"/>
                    <a:pt x="291" y="81"/>
                    <a:pt x="310" y="93"/>
                  </a:cubicBezTo>
                  <a:lnTo>
                    <a:pt x="310" y="25"/>
                  </a:lnTo>
                  <a:cubicBezTo>
                    <a:pt x="291" y="13"/>
                    <a:pt x="272" y="7"/>
                    <a:pt x="248" y="7"/>
                  </a:cubicBezTo>
                  <a:cubicBezTo>
                    <a:pt x="223" y="1"/>
                    <a:pt x="198" y="1"/>
                    <a:pt x="17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50"/>
            <p:cNvSpPr/>
            <p:nvPr/>
          </p:nvSpPr>
          <p:spPr>
            <a:xfrm>
              <a:off x="4360391" y="4113947"/>
              <a:ext cx="3997" cy="34717"/>
            </a:xfrm>
            <a:custGeom>
              <a:avLst/>
              <a:gdLst/>
              <a:ahLst/>
              <a:cxnLst/>
              <a:rect l="l" t="t" r="r" b="b"/>
              <a:pathLst>
                <a:path w="70" h="608" extrusionOk="0">
                  <a:moveTo>
                    <a:pt x="1" y="1"/>
                  </a:moveTo>
                  <a:lnTo>
                    <a:pt x="1" y="94"/>
                  </a:lnTo>
                  <a:lnTo>
                    <a:pt x="69" y="94"/>
                  </a:lnTo>
                  <a:lnTo>
                    <a:pt x="69" y="1"/>
                  </a:lnTo>
                  <a:close/>
                  <a:moveTo>
                    <a:pt x="1" y="168"/>
                  </a:moveTo>
                  <a:lnTo>
                    <a:pt x="1" y="607"/>
                  </a:lnTo>
                  <a:lnTo>
                    <a:pt x="69" y="607"/>
                  </a:lnTo>
                  <a:lnTo>
                    <a:pt x="69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8" name="Google Shape;1548;p50"/>
            <p:cNvSpPr/>
            <p:nvPr/>
          </p:nvSpPr>
          <p:spPr>
            <a:xfrm>
              <a:off x="4369984" y="4116460"/>
              <a:ext cx="15588" cy="32204"/>
            </a:xfrm>
            <a:custGeom>
              <a:avLst/>
              <a:gdLst/>
              <a:ahLst/>
              <a:cxnLst/>
              <a:rect l="l" t="t" r="r" b="b"/>
              <a:pathLst>
                <a:path w="273" h="564" extrusionOk="0">
                  <a:moveTo>
                    <a:pt x="56" y="0"/>
                  </a:moveTo>
                  <a:lnTo>
                    <a:pt x="56" y="124"/>
                  </a:lnTo>
                  <a:lnTo>
                    <a:pt x="0" y="124"/>
                  </a:lnTo>
                  <a:lnTo>
                    <a:pt x="0" y="186"/>
                  </a:lnTo>
                  <a:lnTo>
                    <a:pt x="56" y="186"/>
                  </a:lnTo>
                  <a:lnTo>
                    <a:pt x="56" y="421"/>
                  </a:lnTo>
                  <a:cubicBezTo>
                    <a:pt x="56" y="477"/>
                    <a:pt x="62" y="514"/>
                    <a:pt x="87" y="532"/>
                  </a:cubicBezTo>
                  <a:cubicBezTo>
                    <a:pt x="105" y="557"/>
                    <a:pt x="143" y="563"/>
                    <a:pt x="198" y="563"/>
                  </a:cubicBezTo>
                  <a:lnTo>
                    <a:pt x="273" y="563"/>
                  </a:lnTo>
                  <a:lnTo>
                    <a:pt x="273" y="508"/>
                  </a:lnTo>
                  <a:lnTo>
                    <a:pt x="198" y="508"/>
                  </a:lnTo>
                  <a:cubicBezTo>
                    <a:pt x="167" y="508"/>
                    <a:pt x="149" y="501"/>
                    <a:pt x="143" y="489"/>
                  </a:cubicBezTo>
                  <a:cubicBezTo>
                    <a:pt x="130" y="483"/>
                    <a:pt x="124" y="458"/>
                    <a:pt x="124" y="421"/>
                  </a:cubicBezTo>
                  <a:lnTo>
                    <a:pt x="124" y="186"/>
                  </a:lnTo>
                  <a:lnTo>
                    <a:pt x="273" y="186"/>
                  </a:lnTo>
                  <a:lnTo>
                    <a:pt x="273" y="124"/>
                  </a:lnTo>
                  <a:lnTo>
                    <a:pt x="124" y="12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9" name="Google Shape;1549;p50"/>
            <p:cNvSpPr/>
            <p:nvPr/>
          </p:nvSpPr>
          <p:spPr>
            <a:xfrm>
              <a:off x="4146895" y="4115375"/>
              <a:ext cx="25524" cy="33289"/>
            </a:xfrm>
            <a:custGeom>
              <a:avLst/>
              <a:gdLst/>
              <a:ahLst/>
              <a:cxnLst/>
              <a:rect l="l" t="t" r="r" b="b"/>
              <a:pathLst>
                <a:path w="447" h="583" extrusionOk="0">
                  <a:moveTo>
                    <a:pt x="1" y="0"/>
                  </a:moveTo>
                  <a:lnTo>
                    <a:pt x="1" y="582"/>
                  </a:lnTo>
                  <a:lnTo>
                    <a:pt x="75" y="582"/>
                  </a:lnTo>
                  <a:lnTo>
                    <a:pt x="75" y="304"/>
                  </a:lnTo>
                  <a:lnTo>
                    <a:pt x="366" y="304"/>
                  </a:lnTo>
                  <a:lnTo>
                    <a:pt x="366" y="582"/>
                  </a:lnTo>
                  <a:lnTo>
                    <a:pt x="447" y="582"/>
                  </a:lnTo>
                  <a:lnTo>
                    <a:pt x="447" y="0"/>
                  </a:lnTo>
                  <a:lnTo>
                    <a:pt x="366" y="0"/>
                  </a:lnTo>
                  <a:lnTo>
                    <a:pt x="366" y="242"/>
                  </a:lnTo>
                  <a:lnTo>
                    <a:pt x="75" y="242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0" name="Google Shape;1550;p50"/>
            <p:cNvSpPr/>
            <p:nvPr/>
          </p:nvSpPr>
          <p:spPr>
            <a:xfrm>
              <a:off x="4179099" y="4123141"/>
              <a:ext cx="23354" cy="26209"/>
            </a:xfrm>
            <a:custGeom>
              <a:avLst/>
              <a:gdLst/>
              <a:ahLst/>
              <a:cxnLst/>
              <a:rect l="l" t="t" r="r" b="b"/>
              <a:pathLst>
                <a:path w="409" h="459" extrusionOk="0">
                  <a:moveTo>
                    <a:pt x="204" y="63"/>
                  </a:moveTo>
                  <a:cubicBezTo>
                    <a:pt x="242" y="63"/>
                    <a:pt x="273" y="75"/>
                    <a:pt x="297" y="106"/>
                  </a:cubicBezTo>
                  <a:cubicBezTo>
                    <a:pt x="316" y="137"/>
                    <a:pt x="328" y="180"/>
                    <a:pt x="328" y="230"/>
                  </a:cubicBezTo>
                  <a:cubicBezTo>
                    <a:pt x="328" y="279"/>
                    <a:pt x="316" y="323"/>
                    <a:pt x="297" y="353"/>
                  </a:cubicBezTo>
                  <a:cubicBezTo>
                    <a:pt x="273" y="384"/>
                    <a:pt x="242" y="397"/>
                    <a:pt x="204" y="397"/>
                  </a:cubicBezTo>
                  <a:cubicBezTo>
                    <a:pt x="167" y="397"/>
                    <a:pt x="136" y="384"/>
                    <a:pt x="112" y="353"/>
                  </a:cubicBezTo>
                  <a:cubicBezTo>
                    <a:pt x="93" y="323"/>
                    <a:pt x="81" y="285"/>
                    <a:pt x="81" y="230"/>
                  </a:cubicBezTo>
                  <a:cubicBezTo>
                    <a:pt x="81" y="180"/>
                    <a:pt x="93" y="137"/>
                    <a:pt x="112" y="106"/>
                  </a:cubicBezTo>
                  <a:cubicBezTo>
                    <a:pt x="136" y="75"/>
                    <a:pt x="167" y="63"/>
                    <a:pt x="204" y="63"/>
                  </a:cubicBezTo>
                  <a:close/>
                  <a:moveTo>
                    <a:pt x="204" y="1"/>
                  </a:moveTo>
                  <a:cubicBezTo>
                    <a:pt x="143" y="1"/>
                    <a:pt x="93" y="19"/>
                    <a:pt x="56" y="63"/>
                  </a:cubicBezTo>
                  <a:cubicBezTo>
                    <a:pt x="19" y="100"/>
                    <a:pt x="0" y="155"/>
                    <a:pt x="0" y="230"/>
                  </a:cubicBezTo>
                  <a:cubicBezTo>
                    <a:pt x="0" y="304"/>
                    <a:pt x="19" y="360"/>
                    <a:pt x="56" y="397"/>
                  </a:cubicBezTo>
                  <a:cubicBezTo>
                    <a:pt x="93" y="440"/>
                    <a:pt x="143" y="459"/>
                    <a:pt x="204" y="459"/>
                  </a:cubicBezTo>
                  <a:cubicBezTo>
                    <a:pt x="266" y="459"/>
                    <a:pt x="316" y="440"/>
                    <a:pt x="353" y="397"/>
                  </a:cubicBezTo>
                  <a:cubicBezTo>
                    <a:pt x="390" y="360"/>
                    <a:pt x="409" y="304"/>
                    <a:pt x="409" y="230"/>
                  </a:cubicBezTo>
                  <a:cubicBezTo>
                    <a:pt x="409" y="155"/>
                    <a:pt x="390" y="100"/>
                    <a:pt x="353" y="63"/>
                  </a:cubicBezTo>
                  <a:cubicBezTo>
                    <a:pt x="316" y="19"/>
                    <a:pt x="266" y="1"/>
                    <a:pt x="2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50"/>
            <p:cNvSpPr/>
            <p:nvPr/>
          </p:nvSpPr>
          <p:spPr>
            <a:xfrm>
              <a:off x="4208791" y="4123141"/>
              <a:ext cx="36772" cy="25524"/>
            </a:xfrm>
            <a:custGeom>
              <a:avLst/>
              <a:gdLst/>
              <a:ahLst/>
              <a:cxnLst/>
              <a:rect l="l" t="t" r="r" b="b"/>
              <a:pathLst>
                <a:path w="644" h="447" extrusionOk="0">
                  <a:moveTo>
                    <a:pt x="217" y="1"/>
                  </a:moveTo>
                  <a:cubicBezTo>
                    <a:pt x="186" y="1"/>
                    <a:pt x="155" y="7"/>
                    <a:pt x="136" y="19"/>
                  </a:cubicBezTo>
                  <a:cubicBezTo>
                    <a:pt x="112" y="32"/>
                    <a:pt x="93" y="50"/>
                    <a:pt x="74" y="81"/>
                  </a:cubicBezTo>
                  <a:lnTo>
                    <a:pt x="74" y="7"/>
                  </a:lnTo>
                  <a:lnTo>
                    <a:pt x="0" y="7"/>
                  </a:lnTo>
                  <a:lnTo>
                    <a:pt x="0" y="446"/>
                  </a:lnTo>
                  <a:lnTo>
                    <a:pt x="74" y="446"/>
                  </a:lnTo>
                  <a:lnTo>
                    <a:pt x="74" y="199"/>
                  </a:lnTo>
                  <a:cubicBezTo>
                    <a:pt x="74" y="155"/>
                    <a:pt x="87" y="124"/>
                    <a:pt x="105" y="100"/>
                  </a:cubicBezTo>
                  <a:cubicBezTo>
                    <a:pt x="130" y="75"/>
                    <a:pt x="161" y="63"/>
                    <a:pt x="198" y="63"/>
                  </a:cubicBezTo>
                  <a:cubicBezTo>
                    <a:pt x="229" y="63"/>
                    <a:pt x="248" y="75"/>
                    <a:pt x="266" y="93"/>
                  </a:cubicBezTo>
                  <a:cubicBezTo>
                    <a:pt x="279" y="112"/>
                    <a:pt x="285" y="143"/>
                    <a:pt x="285" y="186"/>
                  </a:cubicBezTo>
                  <a:lnTo>
                    <a:pt x="285" y="446"/>
                  </a:lnTo>
                  <a:lnTo>
                    <a:pt x="359" y="446"/>
                  </a:lnTo>
                  <a:lnTo>
                    <a:pt x="359" y="199"/>
                  </a:lnTo>
                  <a:cubicBezTo>
                    <a:pt x="359" y="155"/>
                    <a:pt x="372" y="124"/>
                    <a:pt x="390" y="100"/>
                  </a:cubicBezTo>
                  <a:cubicBezTo>
                    <a:pt x="415" y="75"/>
                    <a:pt x="446" y="63"/>
                    <a:pt x="483" y="63"/>
                  </a:cubicBezTo>
                  <a:cubicBezTo>
                    <a:pt x="514" y="63"/>
                    <a:pt x="533" y="75"/>
                    <a:pt x="551" y="93"/>
                  </a:cubicBezTo>
                  <a:cubicBezTo>
                    <a:pt x="564" y="112"/>
                    <a:pt x="570" y="143"/>
                    <a:pt x="570" y="186"/>
                  </a:cubicBezTo>
                  <a:lnTo>
                    <a:pt x="570" y="446"/>
                  </a:lnTo>
                  <a:lnTo>
                    <a:pt x="644" y="446"/>
                  </a:lnTo>
                  <a:lnTo>
                    <a:pt x="644" y="186"/>
                  </a:lnTo>
                  <a:cubicBezTo>
                    <a:pt x="644" y="124"/>
                    <a:pt x="632" y="81"/>
                    <a:pt x="607" y="50"/>
                  </a:cubicBezTo>
                  <a:cubicBezTo>
                    <a:pt x="582" y="13"/>
                    <a:pt x="545" y="1"/>
                    <a:pt x="502" y="1"/>
                  </a:cubicBezTo>
                  <a:cubicBezTo>
                    <a:pt x="464" y="1"/>
                    <a:pt x="440" y="7"/>
                    <a:pt x="415" y="25"/>
                  </a:cubicBezTo>
                  <a:cubicBezTo>
                    <a:pt x="384" y="38"/>
                    <a:pt x="365" y="63"/>
                    <a:pt x="347" y="93"/>
                  </a:cubicBezTo>
                  <a:cubicBezTo>
                    <a:pt x="334" y="63"/>
                    <a:pt x="322" y="38"/>
                    <a:pt x="297" y="25"/>
                  </a:cubicBezTo>
                  <a:cubicBezTo>
                    <a:pt x="273" y="7"/>
                    <a:pt x="248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2" name="Google Shape;1552;p50"/>
            <p:cNvSpPr/>
            <p:nvPr/>
          </p:nvSpPr>
          <p:spPr>
            <a:xfrm>
              <a:off x="4251902" y="4123141"/>
              <a:ext cx="23354" cy="26209"/>
            </a:xfrm>
            <a:custGeom>
              <a:avLst/>
              <a:gdLst/>
              <a:ahLst/>
              <a:cxnLst/>
              <a:rect l="l" t="t" r="r" b="b"/>
              <a:pathLst>
                <a:path w="409" h="459" extrusionOk="0">
                  <a:moveTo>
                    <a:pt x="217" y="63"/>
                  </a:moveTo>
                  <a:cubicBezTo>
                    <a:pt x="254" y="63"/>
                    <a:pt x="279" y="75"/>
                    <a:pt x="304" y="93"/>
                  </a:cubicBezTo>
                  <a:cubicBezTo>
                    <a:pt x="322" y="118"/>
                    <a:pt x="335" y="149"/>
                    <a:pt x="335" y="193"/>
                  </a:cubicBezTo>
                  <a:lnTo>
                    <a:pt x="81" y="193"/>
                  </a:lnTo>
                  <a:cubicBezTo>
                    <a:pt x="81" y="149"/>
                    <a:pt x="99" y="118"/>
                    <a:pt x="118" y="93"/>
                  </a:cubicBezTo>
                  <a:cubicBezTo>
                    <a:pt x="143" y="75"/>
                    <a:pt x="180" y="63"/>
                    <a:pt x="217" y="63"/>
                  </a:cubicBezTo>
                  <a:close/>
                  <a:moveTo>
                    <a:pt x="217" y="1"/>
                  </a:moveTo>
                  <a:cubicBezTo>
                    <a:pt x="149" y="1"/>
                    <a:pt x="99" y="19"/>
                    <a:pt x="62" y="63"/>
                  </a:cubicBezTo>
                  <a:cubicBezTo>
                    <a:pt x="19" y="106"/>
                    <a:pt x="0" y="162"/>
                    <a:pt x="0" y="236"/>
                  </a:cubicBezTo>
                  <a:cubicBezTo>
                    <a:pt x="0" y="304"/>
                    <a:pt x="19" y="360"/>
                    <a:pt x="62" y="397"/>
                  </a:cubicBezTo>
                  <a:cubicBezTo>
                    <a:pt x="106" y="440"/>
                    <a:pt x="161" y="459"/>
                    <a:pt x="229" y="459"/>
                  </a:cubicBezTo>
                  <a:cubicBezTo>
                    <a:pt x="260" y="459"/>
                    <a:pt x="285" y="459"/>
                    <a:pt x="310" y="453"/>
                  </a:cubicBezTo>
                  <a:cubicBezTo>
                    <a:pt x="341" y="446"/>
                    <a:pt x="366" y="440"/>
                    <a:pt x="390" y="428"/>
                  </a:cubicBezTo>
                  <a:lnTo>
                    <a:pt x="390" y="360"/>
                  </a:lnTo>
                  <a:cubicBezTo>
                    <a:pt x="366" y="372"/>
                    <a:pt x="341" y="384"/>
                    <a:pt x="316" y="391"/>
                  </a:cubicBezTo>
                  <a:cubicBezTo>
                    <a:pt x="285" y="397"/>
                    <a:pt x="260" y="397"/>
                    <a:pt x="236" y="397"/>
                  </a:cubicBezTo>
                  <a:cubicBezTo>
                    <a:pt x="186" y="397"/>
                    <a:pt x="149" y="384"/>
                    <a:pt x="124" y="360"/>
                  </a:cubicBezTo>
                  <a:cubicBezTo>
                    <a:pt x="93" y="335"/>
                    <a:pt x="81" y="298"/>
                    <a:pt x="75" y="248"/>
                  </a:cubicBezTo>
                  <a:lnTo>
                    <a:pt x="409" y="248"/>
                  </a:lnTo>
                  <a:lnTo>
                    <a:pt x="409" y="211"/>
                  </a:lnTo>
                  <a:cubicBezTo>
                    <a:pt x="409" y="143"/>
                    <a:pt x="390" y="93"/>
                    <a:pt x="359" y="56"/>
                  </a:cubicBezTo>
                  <a:cubicBezTo>
                    <a:pt x="322" y="19"/>
                    <a:pt x="273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3" name="Google Shape;1553;p50"/>
            <p:cNvSpPr/>
            <p:nvPr/>
          </p:nvSpPr>
          <p:spPr>
            <a:xfrm>
              <a:off x="4293584" y="4123483"/>
              <a:ext cx="24496" cy="25181"/>
            </a:xfrm>
            <a:custGeom>
              <a:avLst/>
              <a:gdLst/>
              <a:ahLst/>
              <a:cxnLst/>
              <a:rect l="l" t="t" r="r" b="b"/>
              <a:pathLst>
                <a:path w="429" h="441" extrusionOk="0">
                  <a:moveTo>
                    <a:pt x="1" y="1"/>
                  </a:moveTo>
                  <a:lnTo>
                    <a:pt x="168" y="440"/>
                  </a:lnTo>
                  <a:lnTo>
                    <a:pt x="261" y="440"/>
                  </a:lnTo>
                  <a:lnTo>
                    <a:pt x="428" y="1"/>
                  </a:lnTo>
                  <a:lnTo>
                    <a:pt x="354" y="1"/>
                  </a:lnTo>
                  <a:lnTo>
                    <a:pt x="218" y="372"/>
                  </a:lnTo>
                  <a:lnTo>
                    <a:pt x="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4" name="Google Shape;1554;p50"/>
            <p:cNvSpPr/>
            <p:nvPr/>
          </p:nvSpPr>
          <p:spPr>
            <a:xfrm>
              <a:off x="4323676" y="4113947"/>
              <a:ext cx="4282" cy="34717"/>
            </a:xfrm>
            <a:custGeom>
              <a:avLst/>
              <a:gdLst/>
              <a:ahLst/>
              <a:cxnLst/>
              <a:rect l="l" t="t" r="r" b="b"/>
              <a:pathLst>
                <a:path w="75" h="608" extrusionOk="0">
                  <a:moveTo>
                    <a:pt x="0" y="1"/>
                  </a:moveTo>
                  <a:lnTo>
                    <a:pt x="0" y="94"/>
                  </a:lnTo>
                  <a:lnTo>
                    <a:pt x="74" y="94"/>
                  </a:lnTo>
                  <a:lnTo>
                    <a:pt x="74" y="1"/>
                  </a:lnTo>
                  <a:close/>
                  <a:moveTo>
                    <a:pt x="0" y="168"/>
                  </a:moveTo>
                  <a:lnTo>
                    <a:pt x="0" y="607"/>
                  </a:lnTo>
                  <a:lnTo>
                    <a:pt x="74" y="607"/>
                  </a:lnTo>
                  <a:lnTo>
                    <a:pt x="74" y="16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5" name="Google Shape;1555;p50"/>
            <p:cNvSpPr/>
            <p:nvPr/>
          </p:nvSpPr>
          <p:spPr>
            <a:xfrm>
              <a:off x="4334639" y="4123141"/>
              <a:ext cx="19129" cy="26209"/>
            </a:xfrm>
            <a:custGeom>
              <a:avLst/>
              <a:gdLst/>
              <a:ahLst/>
              <a:cxnLst/>
              <a:rect l="l" t="t" r="r" b="b"/>
              <a:pathLst>
                <a:path w="335" h="459" extrusionOk="0">
                  <a:moveTo>
                    <a:pt x="173" y="1"/>
                  </a:moveTo>
                  <a:cubicBezTo>
                    <a:pt x="118" y="1"/>
                    <a:pt x="74" y="13"/>
                    <a:pt x="43" y="32"/>
                  </a:cubicBezTo>
                  <a:cubicBezTo>
                    <a:pt x="19" y="56"/>
                    <a:pt x="0" y="87"/>
                    <a:pt x="0" y="131"/>
                  </a:cubicBezTo>
                  <a:cubicBezTo>
                    <a:pt x="0" y="162"/>
                    <a:pt x="12" y="193"/>
                    <a:pt x="31" y="211"/>
                  </a:cubicBezTo>
                  <a:cubicBezTo>
                    <a:pt x="50" y="230"/>
                    <a:pt x="87" y="242"/>
                    <a:pt x="130" y="254"/>
                  </a:cubicBezTo>
                  <a:lnTo>
                    <a:pt x="155" y="261"/>
                  </a:lnTo>
                  <a:cubicBezTo>
                    <a:pt x="198" y="267"/>
                    <a:pt x="229" y="279"/>
                    <a:pt x="241" y="285"/>
                  </a:cubicBezTo>
                  <a:cubicBezTo>
                    <a:pt x="254" y="298"/>
                    <a:pt x="260" y="316"/>
                    <a:pt x="260" y="335"/>
                  </a:cubicBezTo>
                  <a:cubicBezTo>
                    <a:pt x="260" y="353"/>
                    <a:pt x="254" y="372"/>
                    <a:pt x="235" y="384"/>
                  </a:cubicBezTo>
                  <a:cubicBezTo>
                    <a:pt x="217" y="397"/>
                    <a:pt x="192" y="403"/>
                    <a:pt x="155" y="403"/>
                  </a:cubicBezTo>
                  <a:cubicBezTo>
                    <a:pt x="130" y="403"/>
                    <a:pt x="105" y="397"/>
                    <a:pt x="81" y="391"/>
                  </a:cubicBezTo>
                  <a:cubicBezTo>
                    <a:pt x="50" y="384"/>
                    <a:pt x="25" y="372"/>
                    <a:pt x="0" y="360"/>
                  </a:cubicBezTo>
                  <a:lnTo>
                    <a:pt x="0" y="434"/>
                  </a:lnTo>
                  <a:cubicBezTo>
                    <a:pt x="25" y="440"/>
                    <a:pt x="56" y="446"/>
                    <a:pt x="81" y="453"/>
                  </a:cubicBezTo>
                  <a:cubicBezTo>
                    <a:pt x="105" y="459"/>
                    <a:pt x="130" y="459"/>
                    <a:pt x="155" y="459"/>
                  </a:cubicBezTo>
                  <a:cubicBezTo>
                    <a:pt x="211" y="459"/>
                    <a:pt x="254" y="446"/>
                    <a:pt x="285" y="428"/>
                  </a:cubicBezTo>
                  <a:cubicBezTo>
                    <a:pt x="316" y="403"/>
                    <a:pt x="334" y="366"/>
                    <a:pt x="334" y="329"/>
                  </a:cubicBezTo>
                  <a:cubicBezTo>
                    <a:pt x="334" y="292"/>
                    <a:pt x="322" y="267"/>
                    <a:pt x="303" y="242"/>
                  </a:cubicBezTo>
                  <a:cubicBezTo>
                    <a:pt x="279" y="223"/>
                    <a:pt x="248" y="211"/>
                    <a:pt x="192" y="199"/>
                  </a:cubicBezTo>
                  <a:lnTo>
                    <a:pt x="167" y="193"/>
                  </a:lnTo>
                  <a:cubicBezTo>
                    <a:pt x="130" y="186"/>
                    <a:pt x="105" y="174"/>
                    <a:pt x="93" y="168"/>
                  </a:cubicBezTo>
                  <a:cubicBezTo>
                    <a:pt x="81" y="155"/>
                    <a:pt x="74" y="143"/>
                    <a:pt x="74" y="124"/>
                  </a:cubicBezTo>
                  <a:cubicBezTo>
                    <a:pt x="74" y="106"/>
                    <a:pt x="81" y="87"/>
                    <a:pt x="99" y="75"/>
                  </a:cubicBezTo>
                  <a:cubicBezTo>
                    <a:pt x="118" y="63"/>
                    <a:pt x="142" y="63"/>
                    <a:pt x="180" y="63"/>
                  </a:cubicBezTo>
                  <a:cubicBezTo>
                    <a:pt x="204" y="63"/>
                    <a:pt x="223" y="63"/>
                    <a:pt x="248" y="69"/>
                  </a:cubicBezTo>
                  <a:cubicBezTo>
                    <a:pt x="272" y="75"/>
                    <a:pt x="291" y="81"/>
                    <a:pt x="310" y="93"/>
                  </a:cubicBezTo>
                  <a:lnTo>
                    <a:pt x="310" y="25"/>
                  </a:lnTo>
                  <a:cubicBezTo>
                    <a:pt x="291" y="13"/>
                    <a:pt x="272" y="7"/>
                    <a:pt x="248" y="7"/>
                  </a:cubicBezTo>
                  <a:cubicBezTo>
                    <a:pt x="223" y="1"/>
                    <a:pt x="198" y="1"/>
                    <a:pt x="1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6" name="Google Shape;1556;p50"/>
            <p:cNvSpPr/>
            <p:nvPr/>
          </p:nvSpPr>
          <p:spPr>
            <a:xfrm>
              <a:off x="4360391" y="4113947"/>
              <a:ext cx="3997" cy="34717"/>
            </a:xfrm>
            <a:custGeom>
              <a:avLst/>
              <a:gdLst/>
              <a:ahLst/>
              <a:cxnLst/>
              <a:rect l="l" t="t" r="r" b="b"/>
              <a:pathLst>
                <a:path w="70" h="608" extrusionOk="0">
                  <a:moveTo>
                    <a:pt x="1" y="1"/>
                  </a:moveTo>
                  <a:lnTo>
                    <a:pt x="1" y="94"/>
                  </a:lnTo>
                  <a:lnTo>
                    <a:pt x="69" y="94"/>
                  </a:lnTo>
                  <a:lnTo>
                    <a:pt x="69" y="1"/>
                  </a:lnTo>
                  <a:close/>
                  <a:moveTo>
                    <a:pt x="1" y="168"/>
                  </a:moveTo>
                  <a:lnTo>
                    <a:pt x="1" y="607"/>
                  </a:lnTo>
                  <a:lnTo>
                    <a:pt x="69" y="607"/>
                  </a:lnTo>
                  <a:lnTo>
                    <a:pt x="69" y="16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7" name="Google Shape;1557;p50"/>
            <p:cNvSpPr/>
            <p:nvPr/>
          </p:nvSpPr>
          <p:spPr>
            <a:xfrm>
              <a:off x="4369984" y="4116460"/>
              <a:ext cx="15588" cy="32204"/>
            </a:xfrm>
            <a:custGeom>
              <a:avLst/>
              <a:gdLst/>
              <a:ahLst/>
              <a:cxnLst/>
              <a:rect l="l" t="t" r="r" b="b"/>
              <a:pathLst>
                <a:path w="273" h="564" extrusionOk="0">
                  <a:moveTo>
                    <a:pt x="56" y="0"/>
                  </a:moveTo>
                  <a:lnTo>
                    <a:pt x="56" y="124"/>
                  </a:lnTo>
                  <a:lnTo>
                    <a:pt x="0" y="124"/>
                  </a:lnTo>
                  <a:lnTo>
                    <a:pt x="0" y="186"/>
                  </a:lnTo>
                  <a:lnTo>
                    <a:pt x="56" y="186"/>
                  </a:lnTo>
                  <a:lnTo>
                    <a:pt x="56" y="421"/>
                  </a:lnTo>
                  <a:cubicBezTo>
                    <a:pt x="56" y="477"/>
                    <a:pt x="62" y="514"/>
                    <a:pt x="87" y="532"/>
                  </a:cubicBezTo>
                  <a:cubicBezTo>
                    <a:pt x="105" y="557"/>
                    <a:pt x="143" y="563"/>
                    <a:pt x="198" y="563"/>
                  </a:cubicBezTo>
                  <a:lnTo>
                    <a:pt x="273" y="563"/>
                  </a:lnTo>
                  <a:lnTo>
                    <a:pt x="273" y="508"/>
                  </a:lnTo>
                  <a:lnTo>
                    <a:pt x="198" y="508"/>
                  </a:lnTo>
                  <a:cubicBezTo>
                    <a:pt x="167" y="508"/>
                    <a:pt x="149" y="501"/>
                    <a:pt x="143" y="489"/>
                  </a:cubicBezTo>
                  <a:cubicBezTo>
                    <a:pt x="130" y="483"/>
                    <a:pt x="124" y="458"/>
                    <a:pt x="124" y="421"/>
                  </a:cubicBezTo>
                  <a:lnTo>
                    <a:pt x="124" y="186"/>
                  </a:lnTo>
                  <a:lnTo>
                    <a:pt x="273" y="186"/>
                  </a:lnTo>
                  <a:lnTo>
                    <a:pt x="273" y="124"/>
                  </a:lnTo>
                  <a:lnTo>
                    <a:pt x="124" y="12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8" name="Google Shape;1558;p50"/>
            <p:cNvSpPr/>
            <p:nvPr/>
          </p:nvSpPr>
          <p:spPr>
            <a:xfrm>
              <a:off x="4611059" y="3670339"/>
              <a:ext cx="533828" cy="533828"/>
            </a:xfrm>
            <a:custGeom>
              <a:avLst/>
              <a:gdLst/>
              <a:ahLst/>
              <a:cxnLst/>
              <a:rect l="l" t="t" r="r" b="b"/>
              <a:pathLst>
                <a:path w="9349" h="9349" extrusionOk="0">
                  <a:moveTo>
                    <a:pt x="359" y="0"/>
                  </a:moveTo>
                  <a:cubicBezTo>
                    <a:pt x="161" y="0"/>
                    <a:pt x="0" y="155"/>
                    <a:pt x="0" y="353"/>
                  </a:cubicBezTo>
                  <a:lnTo>
                    <a:pt x="0" y="8989"/>
                  </a:lnTo>
                  <a:cubicBezTo>
                    <a:pt x="0" y="9187"/>
                    <a:pt x="161" y="9348"/>
                    <a:pt x="359" y="9348"/>
                  </a:cubicBezTo>
                  <a:lnTo>
                    <a:pt x="8995" y="9348"/>
                  </a:lnTo>
                  <a:cubicBezTo>
                    <a:pt x="9193" y="9348"/>
                    <a:pt x="9348" y="9187"/>
                    <a:pt x="9348" y="8989"/>
                  </a:cubicBezTo>
                  <a:lnTo>
                    <a:pt x="9348" y="353"/>
                  </a:lnTo>
                  <a:cubicBezTo>
                    <a:pt x="9348" y="155"/>
                    <a:pt x="9193" y="0"/>
                    <a:pt x="89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9" name="Google Shape;1559;p50"/>
            <p:cNvSpPr/>
            <p:nvPr/>
          </p:nvSpPr>
          <p:spPr>
            <a:xfrm>
              <a:off x="4751753" y="3913870"/>
              <a:ext cx="52018" cy="117455"/>
            </a:xfrm>
            <a:custGeom>
              <a:avLst/>
              <a:gdLst/>
              <a:ahLst/>
              <a:cxnLst/>
              <a:rect l="l" t="t" r="r" b="b"/>
              <a:pathLst>
                <a:path w="911" h="2057" extrusionOk="0">
                  <a:moveTo>
                    <a:pt x="0" y="1"/>
                  </a:moveTo>
                  <a:lnTo>
                    <a:pt x="0" y="2056"/>
                  </a:lnTo>
                  <a:lnTo>
                    <a:pt x="910" y="2056"/>
                  </a:lnTo>
                  <a:lnTo>
                    <a:pt x="91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0" name="Google Shape;1560;p50"/>
            <p:cNvSpPr/>
            <p:nvPr/>
          </p:nvSpPr>
          <p:spPr>
            <a:xfrm>
              <a:off x="4736907" y="3904677"/>
              <a:ext cx="80968" cy="18443"/>
            </a:xfrm>
            <a:custGeom>
              <a:avLst/>
              <a:gdLst/>
              <a:ahLst/>
              <a:cxnLst/>
              <a:rect l="l" t="t" r="r" b="b"/>
              <a:pathLst>
                <a:path w="1418" h="323" extrusionOk="0">
                  <a:moveTo>
                    <a:pt x="0" y="1"/>
                  </a:moveTo>
                  <a:lnTo>
                    <a:pt x="0" y="323"/>
                  </a:lnTo>
                  <a:lnTo>
                    <a:pt x="1418" y="323"/>
                  </a:lnTo>
                  <a:lnTo>
                    <a:pt x="141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1" name="Google Shape;1561;p50"/>
            <p:cNvSpPr/>
            <p:nvPr/>
          </p:nvSpPr>
          <p:spPr>
            <a:xfrm>
              <a:off x="4959597" y="3913870"/>
              <a:ext cx="52018" cy="117055"/>
            </a:xfrm>
            <a:custGeom>
              <a:avLst/>
              <a:gdLst/>
              <a:ahLst/>
              <a:cxnLst/>
              <a:rect l="l" t="t" r="r" b="b"/>
              <a:pathLst>
                <a:path w="911" h="2050" extrusionOk="0">
                  <a:moveTo>
                    <a:pt x="0" y="1"/>
                  </a:moveTo>
                  <a:lnTo>
                    <a:pt x="0" y="2050"/>
                  </a:lnTo>
                  <a:lnTo>
                    <a:pt x="910" y="2050"/>
                  </a:lnTo>
                  <a:lnTo>
                    <a:pt x="91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2" name="Google Shape;1562;p50"/>
            <p:cNvSpPr/>
            <p:nvPr/>
          </p:nvSpPr>
          <p:spPr>
            <a:xfrm>
              <a:off x="4945436" y="3904677"/>
              <a:ext cx="81025" cy="18443"/>
            </a:xfrm>
            <a:custGeom>
              <a:avLst/>
              <a:gdLst/>
              <a:ahLst/>
              <a:cxnLst/>
              <a:rect l="l" t="t" r="r" b="b"/>
              <a:pathLst>
                <a:path w="1419" h="323" extrusionOk="0">
                  <a:moveTo>
                    <a:pt x="1" y="1"/>
                  </a:moveTo>
                  <a:lnTo>
                    <a:pt x="1" y="323"/>
                  </a:lnTo>
                  <a:lnTo>
                    <a:pt x="1418" y="323"/>
                  </a:lnTo>
                  <a:lnTo>
                    <a:pt x="141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3" name="Google Shape;1563;p50"/>
            <p:cNvSpPr/>
            <p:nvPr/>
          </p:nvSpPr>
          <p:spPr>
            <a:xfrm>
              <a:off x="4822100" y="3735376"/>
              <a:ext cx="119510" cy="119510"/>
            </a:xfrm>
            <a:custGeom>
              <a:avLst/>
              <a:gdLst/>
              <a:ahLst/>
              <a:cxnLst/>
              <a:rect l="l" t="t" r="r" b="b"/>
              <a:pathLst>
                <a:path w="2093" h="2093" extrusionOk="0">
                  <a:moveTo>
                    <a:pt x="0" y="0"/>
                  </a:moveTo>
                  <a:lnTo>
                    <a:pt x="0" y="2093"/>
                  </a:lnTo>
                  <a:lnTo>
                    <a:pt x="2092" y="2093"/>
                  </a:lnTo>
                  <a:lnTo>
                    <a:pt x="2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4" name="Google Shape;1564;p50"/>
            <p:cNvSpPr/>
            <p:nvPr/>
          </p:nvSpPr>
          <p:spPr>
            <a:xfrm>
              <a:off x="4799089" y="3803610"/>
              <a:ext cx="165133" cy="227315"/>
            </a:xfrm>
            <a:custGeom>
              <a:avLst/>
              <a:gdLst/>
              <a:ahLst/>
              <a:cxnLst/>
              <a:rect l="l" t="t" r="r" b="b"/>
              <a:pathLst>
                <a:path w="2892" h="3981" extrusionOk="0">
                  <a:moveTo>
                    <a:pt x="1" y="0"/>
                  </a:moveTo>
                  <a:lnTo>
                    <a:pt x="1" y="3981"/>
                  </a:lnTo>
                  <a:lnTo>
                    <a:pt x="2892" y="3981"/>
                  </a:lnTo>
                  <a:lnTo>
                    <a:pt x="28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5" name="Google Shape;1565;p50"/>
            <p:cNvSpPr/>
            <p:nvPr/>
          </p:nvSpPr>
          <p:spPr>
            <a:xfrm>
              <a:off x="4866638" y="3794759"/>
              <a:ext cx="74972" cy="75372"/>
            </a:xfrm>
            <a:custGeom>
              <a:avLst/>
              <a:gdLst/>
              <a:ahLst/>
              <a:cxnLst/>
              <a:rect l="l" t="t" r="r" b="b"/>
              <a:pathLst>
                <a:path w="1313" h="1320" extrusionOk="0">
                  <a:moveTo>
                    <a:pt x="539" y="0"/>
                  </a:moveTo>
                  <a:cubicBezTo>
                    <a:pt x="328" y="273"/>
                    <a:pt x="291" y="576"/>
                    <a:pt x="0" y="644"/>
                  </a:cubicBezTo>
                  <a:lnTo>
                    <a:pt x="0" y="1047"/>
                  </a:lnTo>
                  <a:cubicBezTo>
                    <a:pt x="0" y="1195"/>
                    <a:pt x="118" y="1319"/>
                    <a:pt x="266" y="1319"/>
                  </a:cubicBezTo>
                  <a:cubicBezTo>
                    <a:pt x="415" y="1319"/>
                    <a:pt x="539" y="1195"/>
                    <a:pt x="539" y="1047"/>
                  </a:cubicBezTo>
                  <a:lnTo>
                    <a:pt x="539" y="545"/>
                  </a:lnTo>
                  <a:lnTo>
                    <a:pt x="1040" y="545"/>
                  </a:lnTo>
                  <a:cubicBezTo>
                    <a:pt x="1189" y="545"/>
                    <a:pt x="1312" y="421"/>
                    <a:pt x="1312" y="273"/>
                  </a:cubicBezTo>
                  <a:cubicBezTo>
                    <a:pt x="1312" y="124"/>
                    <a:pt x="1189" y="7"/>
                    <a:pt x="1040" y="7"/>
                  </a:cubicBezTo>
                  <a:lnTo>
                    <a:pt x="539" y="7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50"/>
            <p:cNvSpPr/>
            <p:nvPr/>
          </p:nvSpPr>
          <p:spPr>
            <a:xfrm>
              <a:off x="4822100" y="3750564"/>
              <a:ext cx="75315" cy="81025"/>
            </a:xfrm>
            <a:custGeom>
              <a:avLst/>
              <a:gdLst/>
              <a:ahLst/>
              <a:cxnLst/>
              <a:rect l="l" t="t" r="r" b="b"/>
              <a:pathLst>
                <a:path w="1319" h="1419" extrusionOk="0">
                  <a:moveTo>
                    <a:pt x="1046" y="1"/>
                  </a:moveTo>
                  <a:cubicBezTo>
                    <a:pt x="898" y="1"/>
                    <a:pt x="780" y="124"/>
                    <a:pt x="780" y="273"/>
                  </a:cubicBezTo>
                  <a:lnTo>
                    <a:pt x="780" y="781"/>
                  </a:lnTo>
                  <a:lnTo>
                    <a:pt x="272" y="781"/>
                  </a:lnTo>
                  <a:cubicBezTo>
                    <a:pt x="124" y="781"/>
                    <a:pt x="0" y="898"/>
                    <a:pt x="0" y="1047"/>
                  </a:cubicBezTo>
                  <a:cubicBezTo>
                    <a:pt x="0" y="1195"/>
                    <a:pt x="124" y="1319"/>
                    <a:pt x="272" y="1319"/>
                  </a:cubicBezTo>
                  <a:lnTo>
                    <a:pt x="780" y="1319"/>
                  </a:lnTo>
                  <a:lnTo>
                    <a:pt x="780" y="1418"/>
                  </a:lnTo>
                  <a:cubicBezTo>
                    <a:pt x="1071" y="1350"/>
                    <a:pt x="1108" y="1047"/>
                    <a:pt x="1319" y="774"/>
                  </a:cubicBezTo>
                  <a:lnTo>
                    <a:pt x="1319" y="273"/>
                  </a:lnTo>
                  <a:cubicBezTo>
                    <a:pt x="1319" y="124"/>
                    <a:pt x="1195" y="1"/>
                    <a:pt x="10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7" name="Google Shape;1567;p50"/>
            <p:cNvSpPr/>
            <p:nvPr/>
          </p:nvSpPr>
          <p:spPr>
            <a:xfrm>
              <a:off x="4813593" y="3883150"/>
              <a:ext cx="46023" cy="26894"/>
            </a:xfrm>
            <a:custGeom>
              <a:avLst/>
              <a:gdLst/>
              <a:ahLst/>
              <a:cxnLst/>
              <a:rect l="l" t="t" r="r" b="b"/>
              <a:pathLst>
                <a:path w="806" h="471" extrusionOk="0">
                  <a:moveTo>
                    <a:pt x="0" y="0"/>
                  </a:moveTo>
                  <a:lnTo>
                    <a:pt x="0" y="471"/>
                  </a:lnTo>
                  <a:lnTo>
                    <a:pt x="805" y="471"/>
                  </a:lnTo>
                  <a:lnTo>
                    <a:pt x="8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8" name="Google Shape;1568;p50"/>
            <p:cNvSpPr/>
            <p:nvPr/>
          </p:nvSpPr>
          <p:spPr>
            <a:xfrm>
              <a:off x="4813593" y="3923063"/>
              <a:ext cx="46023" cy="26951"/>
            </a:xfrm>
            <a:custGeom>
              <a:avLst/>
              <a:gdLst/>
              <a:ahLst/>
              <a:cxnLst/>
              <a:rect l="l" t="t" r="r" b="b"/>
              <a:pathLst>
                <a:path w="806" h="472" extrusionOk="0">
                  <a:moveTo>
                    <a:pt x="0" y="1"/>
                  </a:moveTo>
                  <a:lnTo>
                    <a:pt x="0" y="471"/>
                  </a:lnTo>
                  <a:lnTo>
                    <a:pt x="805" y="471"/>
                  </a:lnTo>
                  <a:lnTo>
                    <a:pt x="80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9" name="Google Shape;1569;p50"/>
            <p:cNvSpPr/>
            <p:nvPr/>
          </p:nvSpPr>
          <p:spPr>
            <a:xfrm>
              <a:off x="4813593" y="3963033"/>
              <a:ext cx="46023" cy="26894"/>
            </a:xfrm>
            <a:custGeom>
              <a:avLst/>
              <a:gdLst/>
              <a:ahLst/>
              <a:cxnLst/>
              <a:rect l="l" t="t" r="r" b="b"/>
              <a:pathLst>
                <a:path w="806" h="471" extrusionOk="0">
                  <a:moveTo>
                    <a:pt x="0" y="0"/>
                  </a:moveTo>
                  <a:lnTo>
                    <a:pt x="0" y="471"/>
                  </a:lnTo>
                  <a:lnTo>
                    <a:pt x="805" y="471"/>
                  </a:lnTo>
                  <a:lnTo>
                    <a:pt x="8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0" name="Google Shape;1570;p50"/>
            <p:cNvSpPr/>
            <p:nvPr/>
          </p:nvSpPr>
          <p:spPr>
            <a:xfrm>
              <a:off x="4904096" y="3883150"/>
              <a:ext cx="46023" cy="26894"/>
            </a:xfrm>
            <a:custGeom>
              <a:avLst/>
              <a:gdLst/>
              <a:ahLst/>
              <a:cxnLst/>
              <a:rect l="l" t="t" r="r" b="b"/>
              <a:pathLst>
                <a:path w="806" h="471" extrusionOk="0">
                  <a:moveTo>
                    <a:pt x="0" y="0"/>
                  </a:moveTo>
                  <a:lnTo>
                    <a:pt x="0" y="471"/>
                  </a:lnTo>
                  <a:lnTo>
                    <a:pt x="805" y="471"/>
                  </a:lnTo>
                  <a:lnTo>
                    <a:pt x="8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1" name="Google Shape;1571;p50"/>
            <p:cNvSpPr/>
            <p:nvPr/>
          </p:nvSpPr>
          <p:spPr>
            <a:xfrm>
              <a:off x="4904096" y="3923063"/>
              <a:ext cx="46023" cy="26951"/>
            </a:xfrm>
            <a:custGeom>
              <a:avLst/>
              <a:gdLst/>
              <a:ahLst/>
              <a:cxnLst/>
              <a:rect l="l" t="t" r="r" b="b"/>
              <a:pathLst>
                <a:path w="806" h="472" extrusionOk="0">
                  <a:moveTo>
                    <a:pt x="0" y="1"/>
                  </a:moveTo>
                  <a:lnTo>
                    <a:pt x="0" y="471"/>
                  </a:lnTo>
                  <a:lnTo>
                    <a:pt x="805" y="471"/>
                  </a:lnTo>
                  <a:lnTo>
                    <a:pt x="80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2" name="Google Shape;1572;p50"/>
            <p:cNvSpPr/>
            <p:nvPr/>
          </p:nvSpPr>
          <p:spPr>
            <a:xfrm>
              <a:off x="4904096" y="3963033"/>
              <a:ext cx="46023" cy="26894"/>
            </a:xfrm>
            <a:custGeom>
              <a:avLst/>
              <a:gdLst/>
              <a:ahLst/>
              <a:cxnLst/>
              <a:rect l="l" t="t" r="r" b="b"/>
              <a:pathLst>
                <a:path w="806" h="471" extrusionOk="0">
                  <a:moveTo>
                    <a:pt x="0" y="0"/>
                  </a:moveTo>
                  <a:lnTo>
                    <a:pt x="0" y="471"/>
                  </a:lnTo>
                  <a:lnTo>
                    <a:pt x="805" y="471"/>
                  </a:lnTo>
                  <a:lnTo>
                    <a:pt x="8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3" name="Google Shape;1573;p50"/>
            <p:cNvSpPr/>
            <p:nvPr/>
          </p:nvSpPr>
          <p:spPr>
            <a:xfrm>
              <a:off x="4774708" y="4115375"/>
              <a:ext cx="23754" cy="30434"/>
            </a:xfrm>
            <a:custGeom>
              <a:avLst/>
              <a:gdLst/>
              <a:ahLst/>
              <a:cxnLst/>
              <a:rect l="l" t="t" r="r" b="b"/>
              <a:pathLst>
                <a:path w="416" h="533" extrusionOk="0">
                  <a:moveTo>
                    <a:pt x="248" y="0"/>
                  </a:moveTo>
                  <a:cubicBezTo>
                    <a:pt x="174" y="0"/>
                    <a:pt x="112" y="25"/>
                    <a:pt x="69" y="75"/>
                  </a:cubicBezTo>
                  <a:cubicBezTo>
                    <a:pt x="19" y="118"/>
                    <a:pt x="0" y="186"/>
                    <a:pt x="0" y="267"/>
                  </a:cubicBezTo>
                  <a:cubicBezTo>
                    <a:pt x="0" y="353"/>
                    <a:pt x="19" y="415"/>
                    <a:pt x="69" y="465"/>
                  </a:cubicBezTo>
                  <a:cubicBezTo>
                    <a:pt x="112" y="514"/>
                    <a:pt x="174" y="533"/>
                    <a:pt x="248" y="533"/>
                  </a:cubicBezTo>
                  <a:cubicBezTo>
                    <a:pt x="279" y="533"/>
                    <a:pt x="310" y="533"/>
                    <a:pt x="335" y="520"/>
                  </a:cubicBezTo>
                  <a:cubicBezTo>
                    <a:pt x="366" y="514"/>
                    <a:pt x="390" y="502"/>
                    <a:pt x="415" y="483"/>
                  </a:cubicBezTo>
                  <a:lnTo>
                    <a:pt x="415" y="415"/>
                  </a:lnTo>
                  <a:cubicBezTo>
                    <a:pt x="390" y="434"/>
                    <a:pt x="366" y="452"/>
                    <a:pt x="341" y="465"/>
                  </a:cubicBezTo>
                  <a:cubicBezTo>
                    <a:pt x="316" y="471"/>
                    <a:pt x="285" y="477"/>
                    <a:pt x="254" y="477"/>
                  </a:cubicBezTo>
                  <a:cubicBezTo>
                    <a:pt x="199" y="477"/>
                    <a:pt x="149" y="459"/>
                    <a:pt x="118" y="421"/>
                  </a:cubicBezTo>
                  <a:cubicBezTo>
                    <a:pt x="87" y="390"/>
                    <a:pt x="75" y="335"/>
                    <a:pt x="75" y="267"/>
                  </a:cubicBezTo>
                  <a:cubicBezTo>
                    <a:pt x="75" y="199"/>
                    <a:pt x="87" y="149"/>
                    <a:pt x="118" y="112"/>
                  </a:cubicBezTo>
                  <a:cubicBezTo>
                    <a:pt x="149" y="75"/>
                    <a:pt x="199" y="56"/>
                    <a:pt x="254" y="56"/>
                  </a:cubicBezTo>
                  <a:cubicBezTo>
                    <a:pt x="285" y="56"/>
                    <a:pt x="316" y="62"/>
                    <a:pt x="341" y="75"/>
                  </a:cubicBezTo>
                  <a:cubicBezTo>
                    <a:pt x="366" y="87"/>
                    <a:pt x="390" y="99"/>
                    <a:pt x="415" y="124"/>
                  </a:cubicBezTo>
                  <a:lnTo>
                    <a:pt x="415" y="50"/>
                  </a:lnTo>
                  <a:cubicBezTo>
                    <a:pt x="390" y="31"/>
                    <a:pt x="366" y="19"/>
                    <a:pt x="341" y="13"/>
                  </a:cubicBezTo>
                  <a:cubicBezTo>
                    <a:pt x="310" y="7"/>
                    <a:pt x="279" y="0"/>
                    <a:pt x="2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4" name="Google Shape;1574;p50"/>
            <p:cNvSpPr/>
            <p:nvPr/>
          </p:nvSpPr>
          <p:spPr>
            <a:xfrm>
              <a:off x="4804399" y="4114690"/>
              <a:ext cx="3597" cy="30777"/>
            </a:xfrm>
            <a:custGeom>
              <a:avLst/>
              <a:gdLst/>
              <a:ahLst/>
              <a:cxnLst/>
              <a:rect l="l" t="t" r="r" b="b"/>
              <a:pathLst>
                <a:path w="63" h="539" extrusionOk="0">
                  <a:moveTo>
                    <a:pt x="0" y="0"/>
                  </a:moveTo>
                  <a:lnTo>
                    <a:pt x="0" y="539"/>
                  </a:lnTo>
                  <a:lnTo>
                    <a:pt x="62" y="539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1B5F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5" name="Google Shape;1575;p50"/>
            <p:cNvSpPr/>
            <p:nvPr/>
          </p:nvSpPr>
          <p:spPr>
            <a:xfrm>
              <a:off x="4815705" y="4114690"/>
              <a:ext cx="3597" cy="30777"/>
            </a:xfrm>
            <a:custGeom>
              <a:avLst/>
              <a:gdLst/>
              <a:ahLst/>
              <a:cxnLst/>
              <a:rect l="l" t="t" r="r" b="b"/>
              <a:pathLst>
                <a:path w="63" h="539" extrusionOk="0">
                  <a:moveTo>
                    <a:pt x="1" y="0"/>
                  </a:moveTo>
                  <a:lnTo>
                    <a:pt x="1" y="81"/>
                  </a:lnTo>
                  <a:lnTo>
                    <a:pt x="62" y="81"/>
                  </a:lnTo>
                  <a:lnTo>
                    <a:pt x="62" y="0"/>
                  </a:lnTo>
                  <a:close/>
                  <a:moveTo>
                    <a:pt x="1" y="149"/>
                  </a:moveTo>
                  <a:lnTo>
                    <a:pt x="1" y="539"/>
                  </a:lnTo>
                  <a:lnTo>
                    <a:pt x="62" y="539"/>
                  </a:lnTo>
                  <a:lnTo>
                    <a:pt x="62" y="1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6" name="Google Shape;1576;p50"/>
            <p:cNvSpPr/>
            <p:nvPr/>
          </p:nvSpPr>
          <p:spPr>
            <a:xfrm>
              <a:off x="4826668" y="4122798"/>
              <a:ext cx="18443" cy="22669"/>
            </a:xfrm>
            <a:custGeom>
              <a:avLst/>
              <a:gdLst/>
              <a:ahLst/>
              <a:cxnLst/>
              <a:rect l="l" t="t" r="r" b="b"/>
              <a:pathLst>
                <a:path w="323" h="397" extrusionOk="0">
                  <a:moveTo>
                    <a:pt x="192" y="0"/>
                  </a:moveTo>
                  <a:cubicBezTo>
                    <a:pt x="161" y="0"/>
                    <a:pt x="137" y="7"/>
                    <a:pt x="118" y="19"/>
                  </a:cubicBezTo>
                  <a:cubicBezTo>
                    <a:pt x="100" y="25"/>
                    <a:pt x="81" y="44"/>
                    <a:pt x="62" y="69"/>
                  </a:cubicBezTo>
                  <a:lnTo>
                    <a:pt x="62" y="7"/>
                  </a:lnTo>
                  <a:lnTo>
                    <a:pt x="1" y="7"/>
                  </a:lnTo>
                  <a:lnTo>
                    <a:pt x="1" y="397"/>
                  </a:lnTo>
                  <a:lnTo>
                    <a:pt x="62" y="397"/>
                  </a:lnTo>
                  <a:lnTo>
                    <a:pt x="62" y="174"/>
                  </a:lnTo>
                  <a:cubicBezTo>
                    <a:pt x="62" y="137"/>
                    <a:pt x="75" y="112"/>
                    <a:pt x="93" y="87"/>
                  </a:cubicBezTo>
                  <a:cubicBezTo>
                    <a:pt x="112" y="62"/>
                    <a:pt x="143" y="56"/>
                    <a:pt x="174" y="56"/>
                  </a:cubicBezTo>
                  <a:cubicBezTo>
                    <a:pt x="205" y="56"/>
                    <a:pt x="223" y="62"/>
                    <a:pt x="242" y="81"/>
                  </a:cubicBezTo>
                  <a:cubicBezTo>
                    <a:pt x="254" y="99"/>
                    <a:pt x="261" y="124"/>
                    <a:pt x="261" y="161"/>
                  </a:cubicBezTo>
                  <a:lnTo>
                    <a:pt x="261" y="397"/>
                  </a:lnTo>
                  <a:lnTo>
                    <a:pt x="322" y="397"/>
                  </a:lnTo>
                  <a:lnTo>
                    <a:pt x="322" y="161"/>
                  </a:lnTo>
                  <a:cubicBezTo>
                    <a:pt x="322" y="106"/>
                    <a:pt x="310" y="69"/>
                    <a:pt x="291" y="38"/>
                  </a:cubicBezTo>
                  <a:cubicBezTo>
                    <a:pt x="267" y="13"/>
                    <a:pt x="236" y="0"/>
                    <a:pt x="1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7" name="Google Shape;1577;p50"/>
            <p:cNvSpPr/>
            <p:nvPr/>
          </p:nvSpPr>
          <p:spPr>
            <a:xfrm>
              <a:off x="4852478" y="4114690"/>
              <a:ext cx="3597" cy="30777"/>
            </a:xfrm>
            <a:custGeom>
              <a:avLst/>
              <a:gdLst/>
              <a:ahLst/>
              <a:cxnLst/>
              <a:rect l="l" t="t" r="r" b="b"/>
              <a:pathLst>
                <a:path w="63" h="539" extrusionOk="0">
                  <a:moveTo>
                    <a:pt x="0" y="0"/>
                  </a:moveTo>
                  <a:lnTo>
                    <a:pt x="0" y="81"/>
                  </a:lnTo>
                  <a:lnTo>
                    <a:pt x="62" y="81"/>
                  </a:lnTo>
                  <a:lnTo>
                    <a:pt x="62" y="0"/>
                  </a:lnTo>
                  <a:close/>
                  <a:moveTo>
                    <a:pt x="0" y="149"/>
                  </a:moveTo>
                  <a:lnTo>
                    <a:pt x="0" y="539"/>
                  </a:lnTo>
                  <a:lnTo>
                    <a:pt x="62" y="539"/>
                  </a:lnTo>
                  <a:lnTo>
                    <a:pt x="62" y="1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8" name="Google Shape;1578;p50"/>
            <p:cNvSpPr/>
            <p:nvPr/>
          </p:nvSpPr>
          <p:spPr>
            <a:xfrm>
              <a:off x="4862013" y="4122798"/>
              <a:ext cx="17758" cy="23011"/>
            </a:xfrm>
            <a:custGeom>
              <a:avLst/>
              <a:gdLst/>
              <a:ahLst/>
              <a:cxnLst/>
              <a:rect l="l" t="t" r="r" b="b"/>
              <a:pathLst>
                <a:path w="311" h="403" extrusionOk="0">
                  <a:moveTo>
                    <a:pt x="199" y="0"/>
                  </a:moveTo>
                  <a:cubicBezTo>
                    <a:pt x="137" y="0"/>
                    <a:pt x="87" y="19"/>
                    <a:pt x="56" y="56"/>
                  </a:cubicBezTo>
                  <a:cubicBezTo>
                    <a:pt x="19" y="87"/>
                    <a:pt x="1" y="137"/>
                    <a:pt x="1" y="205"/>
                  </a:cubicBezTo>
                  <a:cubicBezTo>
                    <a:pt x="1" y="267"/>
                    <a:pt x="19" y="316"/>
                    <a:pt x="50" y="353"/>
                  </a:cubicBezTo>
                  <a:cubicBezTo>
                    <a:pt x="87" y="384"/>
                    <a:pt x="131" y="403"/>
                    <a:pt x="192" y="403"/>
                  </a:cubicBezTo>
                  <a:cubicBezTo>
                    <a:pt x="211" y="403"/>
                    <a:pt x="236" y="403"/>
                    <a:pt x="254" y="397"/>
                  </a:cubicBezTo>
                  <a:cubicBezTo>
                    <a:pt x="273" y="397"/>
                    <a:pt x="292" y="390"/>
                    <a:pt x="310" y="378"/>
                  </a:cubicBezTo>
                  <a:lnTo>
                    <a:pt x="310" y="322"/>
                  </a:lnTo>
                  <a:cubicBezTo>
                    <a:pt x="292" y="335"/>
                    <a:pt x="273" y="341"/>
                    <a:pt x="254" y="347"/>
                  </a:cubicBezTo>
                  <a:cubicBezTo>
                    <a:pt x="236" y="347"/>
                    <a:pt x="217" y="353"/>
                    <a:pt x="199" y="353"/>
                  </a:cubicBezTo>
                  <a:cubicBezTo>
                    <a:pt x="155" y="353"/>
                    <a:pt x="124" y="341"/>
                    <a:pt x="100" y="310"/>
                  </a:cubicBezTo>
                  <a:cubicBezTo>
                    <a:pt x="81" y="285"/>
                    <a:pt x="69" y="248"/>
                    <a:pt x="69" y="205"/>
                  </a:cubicBezTo>
                  <a:cubicBezTo>
                    <a:pt x="69" y="155"/>
                    <a:pt x="81" y="118"/>
                    <a:pt x="100" y="93"/>
                  </a:cubicBezTo>
                  <a:cubicBezTo>
                    <a:pt x="124" y="69"/>
                    <a:pt x="155" y="50"/>
                    <a:pt x="199" y="50"/>
                  </a:cubicBezTo>
                  <a:cubicBezTo>
                    <a:pt x="217" y="50"/>
                    <a:pt x="236" y="56"/>
                    <a:pt x="254" y="62"/>
                  </a:cubicBezTo>
                  <a:cubicBezTo>
                    <a:pt x="273" y="69"/>
                    <a:pt x="292" y="75"/>
                    <a:pt x="310" y="81"/>
                  </a:cubicBezTo>
                  <a:lnTo>
                    <a:pt x="310" y="25"/>
                  </a:lnTo>
                  <a:cubicBezTo>
                    <a:pt x="292" y="13"/>
                    <a:pt x="273" y="7"/>
                    <a:pt x="254" y="7"/>
                  </a:cubicBezTo>
                  <a:cubicBezTo>
                    <a:pt x="236" y="0"/>
                    <a:pt x="217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9" name="Google Shape;1579;p50"/>
            <p:cNvSpPr/>
            <p:nvPr/>
          </p:nvSpPr>
          <p:spPr>
            <a:xfrm>
              <a:off x="4896330" y="4123141"/>
              <a:ext cx="21241" cy="22326"/>
            </a:xfrm>
            <a:custGeom>
              <a:avLst/>
              <a:gdLst/>
              <a:ahLst/>
              <a:cxnLst/>
              <a:rect l="l" t="t" r="r" b="b"/>
              <a:pathLst>
                <a:path w="372" h="391" extrusionOk="0">
                  <a:moveTo>
                    <a:pt x="0" y="1"/>
                  </a:moveTo>
                  <a:lnTo>
                    <a:pt x="142" y="391"/>
                  </a:lnTo>
                  <a:lnTo>
                    <a:pt x="229" y="391"/>
                  </a:lnTo>
                  <a:lnTo>
                    <a:pt x="372" y="1"/>
                  </a:lnTo>
                  <a:lnTo>
                    <a:pt x="303" y="1"/>
                  </a:lnTo>
                  <a:lnTo>
                    <a:pt x="186" y="329"/>
                  </a:lnTo>
                  <a:lnTo>
                    <a:pt x="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0" name="Google Shape;1580;p50"/>
            <p:cNvSpPr/>
            <p:nvPr/>
          </p:nvSpPr>
          <p:spPr>
            <a:xfrm>
              <a:off x="4922825" y="4114690"/>
              <a:ext cx="3597" cy="30777"/>
            </a:xfrm>
            <a:custGeom>
              <a:avLst/>
              <a:gdLst/>
              <a:ahLst/>
              <a:cxnLst/>
              <a:rect l="l" t="t" r="r" b="b"/>
              <a:pathLst>
                <a:path w="63" h="539" extrusionOk="0">
                  <a:moveTo>
                    <a:pt x="0" y="0"/>
                  </a:moveTo>
                  <a:lnTo>
                    <a:pt x="0" y="81"/>
                  </a:lnTo>
                  <a:lnTo>
                    <a:pt x="62" y="81"/>
                  </a:lnTo>
                  <a:lnTo>
                    <a:pt x="62" y="0"/>
                  </a:lnTo>
                  <a:close/>
                  <a:moveTo>
                    <a:pt x="0" y="149"/>
                  </a:moveTo>
                  <a:lnTo>
                    <a:pt x="0" y="539"/>
                  </a:lnTo>
                  <a:lnTo>
                    <a:pt x="62" y="539"/>
                  </a:lnTo>
                  <a:lnTo>
                    <a:pt x="62" y="1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1" name="Google Shape;1581;p50"/>
            <p:cNvSpPr/>
            <p:nvPr/>
          </p:nvSpPr>
          <p:spPr>
            <a:xfrm>
              <a:off x="4932360" y="4122798"/>
              <a:ext cx="16673" cy="23011"/>
            </a:xfrm>
            <a:custGeom>
              <a:avLst/>
              <a:gdLst/>
              <a:ahLst/>
              <a:cxnLst/>
              <a:rect l="l" t="t" r="r" b="b"/>
              <a:pathLst>
                <a:path w="292" h="403" extrusionOk="0">
                  <a:moveTo>
                    <a:pt x="149" y="0"/>
                  </a:moveTo>
                  <a:cubicBezTo>
                    <a:pt x="100" y="0"/>
                    <a:pt x="69" y="7"/>
                    <a:pt x="38" y="31"/>
                  </a:cubicBezTo>
                  <a:cubicBezTo>
                    <a:pt x="13" y="50"/>
                    <a:pt x="1" y="75"/>
                    <a:pt x="1" y="112"/>
                  </a:cubicBezTo>
                  <a:cubicBezTo>
                    <a:pt x="1" y="143"/>
                    <a:pt x="13" y="168"/>
                    <a:pt x="25" y="186"/>
                  </a:cubicBezTo>
                  <a:cubicBezTo>
                    <a:pt x="44" y="199"/>
                    <a:pt x="75" y="211"/>
                    <a:pt x="112" y="223"/>
                  </a:cubicBezTo>
                  <a:lnTo>
                    <a:pt x="137" y="229"/>
                  </a:lnTo>
                  <a:cubicBezTo>
                    <a:pt x="174" y="236"/>
                    <a:pt x="199" y="242"/>
                    <a:pt x="211" y="254"/>
                  </a:cubicBezTo>
                  <a:cubicBezTo>
                    <a:pt x="223" y="260"/>
                    <a:pt x="230" y="279"/>
                    <a:pt x="230" y="291"/>
                  </a:cubicBezTo>
                  <a:cubicBezTo>
                    <a:pt x="230" y="310"/>
                    <a:pt x="223" y="329"/>
                    <a:pt x="205" y="335"/>
                  </a:cubicBezTo>
                  <a:cubicBezTo>
                    <a:pt x="186" y="347"/>
                    <a:pt x="168" y="353"/>
                    <a:pt x="137" y="353"/>
                  </a:cubicBezTo>
                  <a:cubicBezTo>
                    <a:pt x="112" y="353"/>
                    <a:pt x="93" y="347"/>
                    <a:pt x="69" y="341"/>
                  </a:cubicBezTo>
                  <a:cubicBezTo>
                    <a:pt x="44" y="335"/>
                    <a:pt x="19" y="329"/>
                    <a:pt x="1" y="316"/>
                  </a:cubicBezTo>
                  <a:lnTo>
                    <a:pt x="1" y="378"/>
                  </a:lnTo>
                  <a:cubicBezTo>
                    <a:pt x="25" y="390"/>
                    <a:pt x="44" y="397"/>
                    <a:pt x="69" y="397"/>
                  </a:cubicBezTo>
                  <a:cubicBezTo>
                    <a:pt x="93" y="403"/>
                    <a:pt x="112" y="403"/>
                    <a:pt x="137" y="403"/>
                  </a:cubicBezTo>
                  <a:cubicBezTo>
                    <a:pt x="186" y="403"/>
                    <a:pt x="223" y="397"/>
                    <a:pt x="248" y="372"/>
                  </a:cubicBezTo>
                  <a:cubicBezTo>
                    <a:pt x="279" y="353"/>
                    <a:pt x="291" y="322"/>
                    <a:pt x="291" y="291"/>
                  </a:cubicBezTo>
                  <a:cubicBezTo>
                    <a:pt x="291" y="254"/>
                    <a:pt x="285" y="229"/>
                    <a:pt x="267" y="217"/>
                  </a:cubicBezTo>
                  <a:cubicBezTo>
                    <a:pt x="248" y="199"/>
                    <a:pt x="217" y="186"/>
                    <a:pt x="168" y="174"/>
                  </a:cubicBezTo>
                  <a:lnTo>
                    <a:pt x="149" y="168"/>
                  </a:lnTo>
                  <a:cubicBezTo>
                    <a:pt x="112" y="161"/>
                    <a:pt x="93" y="155"/>
                    <a:pt x="81" y="143"/>
                  </a:cubicBezTo>
                  <a:cubicBezTo>
                    <a:pt x="69" y="137"/>
                    <a:pt x="62" y="124"/>
                    <a:pt x="62" y="112"/>
                  </a:cubicBezTo>
                  <a:cubicBezTo>
                    <a:pt x="62" y="93"/>
                    <a:pt x="69" y="75"/>
                    <a:pt x="87" y="69"/>
                  </a:cubicBezTo>
                  <a:cubicBezTo>
                    <a:pt x="100" y="56"/>
                    <a:pt x="124" y="50"/>
                    <a:pt x="155" y="50"/>
                  </a:cubicBezTo>
                  <a:cubicBezTo>
                    <a:pt x="180" y="50"/>
                    <a:pt x="199" y="56"/>
                    <a:pt x="217" y="62"/>
                  </a:cubicBezTo>
                  <a:cubicBezTo>
                    <a:pt x="236" y="62"/>
                    <a:pt x="254" y="69"/>
                    <a:pt x="273" y="81"/>
                  </a:cubicBezTo>
                  <a:lnTo>
                    <a:pt x="273" y="19"/>
                  </a:lnTo>
                  <a:cubicBezTo>
                    <a:pt x="254" y="13"/>
                    <a:pt x="236" y="7"/>
                    <a:pt x="217" y="7"/>
                  </a:cubicBezTo>
                  <a:cubicBezTo>
                    <a:pt x="192" y="0"/>
                    <a:pt x="174" y="0"/>
                    <a:pt x="1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2" name="Google Shape;1582;p50"/>
            <p:cNvSpPr/>
            <p:nvPr/>
          </p:nvSpPr>
          <p:spPr>
            <a:xfrm>
              <a:off x="4954972" y="4114690"/>
              <a:ext cx="3597" cy="30777"/>
            </a:xfrm>
            <a:custGeom>
              <a:avLst/>
              <a:gdLst/>
              <a:ahLst/>
              <a:cxnLst/>
              <a:rect l="l" t="t" r="r" b="b"/>
              <a:pathLst>
                <a:path w="63" h="539" extrusionOk="0">
                  <a:moveTo>
                    <a:pt x="1" y="0"/>
                  </a:moveTo>
                  <a:lnTo>
                    <a:pt x="1" y="81"/>
                  </a:lnTo>
                  <a:lnTo>
                    <a:pt x="63" y="81"/>
                  </a:lnTo>
                  <a:lnTo>
                    <a:pt x="63" y="0"/>
                  </a:lnTo>
                  <a:close/>
                  <a:moveTo>
                    <a:pt x="1" y="149"/>
                  </a:moveTo>
                  <a:lnTo>
                    <a:pt x="1" y="539"/>
                  </a:lnTo>
                  <a:lnTo>
                    <a:pt x="63" y="539"/>
                  </a:lnTo>
                  <a:lnTo>
                    <a:pt x="63" y="1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3" name="Google Shape;1583;p50"/>
            <p:cNvSpPr/>
            <p:nvPr/>
          </p:nvSpPr>
          <p:spPr>
            <a:xfrm>
              <a:off x="4963480" y="4117145"/>
              <a:ext cx="13818" cy="28322"/>
            </a:xfrm>
            <a:custGeom>
              <a:avLst/>
              <a:gdLst/>
              <a:ahLst/>
              <a:cxnLst/>
              <a:rect l="l" t="t" r="r" b="b"/>
              <a:pathLst>
                <a:path w="242" h="496" extrusionOk="0">
                  <a:moveTo>
                    <a:pt x="44" y="0"/>
                  </a:moveTo>
                  <a:lnTo>
                    <a:pt x="44" y="106"/>
                  </a:lnTo>
                  <a:lnTo>
                    <a:pt x="0" y="106"/>
                  </a:lnTo>
                  <a:lnTo>
                    <a:pt x="0" y="155"/>
                  </a:lnTo>
                  <a:lnTo>
                    <a:pt x="44" y="155"/>
                  </a:lnTo>
                  <a:lnTo>
                    <a:pt x="44" y="366"/>
                  </a:lnTo>
                  <a:cubicBezTo>
                    <a:pt x="44" y="415"/>
                    <a:pt x="56" y="446"/>
                    <a:pt x="75" y="465"/>
                  </a:cubicBezTo>
                  <a:cubicBezTo>
                    <a:pt x="93" y="483"/>
                    <a:pt x="124" y="496"/>
                    <a:pt x="174" y="496"/>
                  </a:cubicBezTo>
                  <a:lnTo>
                    <a:pt x="242" y="496"/>
                  </a:lnTo>
                  <a:lnTo>
                    <a:pt x="242" y="440"/>
                  </a:lnTo>
                  <a:lnTo>
                    <a:pt x="174" y="440"/>
                  </a:lnTo>
                  <a:cubicBezTo>
                    <a:pt x="149" y="440"/>
                    <a:pt x="130" y="434"/>
                    <a:pt x="124" y="428"/>
                  </a:cubicBezTo>
                  <a:cubicBezTo>
                    <a:pt x="112" y="421"/>
                    <a:pt x="112" y="397"/>
                    <a:pt x="112" y="366"/>
                  </a:cubicBezTo>
                  <a:lnTo>
                    <a:pt x="112" y="155"/>
                  </a:lnTo>
                  <a:lnTo>
                    <a:pt x="242" y="155"/>
                  </a:lnTo>
                  <a:lnTo>
                    <a:pt x="242" y="106"/>
                  </a:lnTo>
                  <a:lnTo>
                    <a:pt x="112" y="106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4" name="Google Shape;1584;p50"/>
            <p:cNvSpPr/>
            <p:nvPr/>
          </p:nvSpPr>
          <p:spPr>
            <a:xfrm>
              <a:off x="4609975" y="3087806"/>
              <a:ext cx="536283" cy="536283"/>
            </a:xfrm>
            <a:custGeom>
              <a:avLst/>
              <a:gdLst/>
              <a:ahLst/>
              <a:cxnLst/>
              <a:rect l="l" t="t" r="r" b="b"/>
              <a:pathLst>
                <a:path w="9392" h="9392" extrusionOk="0">
                  <a:moveTo>
                    <a:pt x="353" y="0"/>
                  </a:moveTo>
                  <a:cubicBezTo>
                    <a:pt x="162" y="0"/>
                    <a:pt x="1" y="161"/>
                    <a:pt x="1" y="359"/>
                  </a:cubicBezTo>
                  <a:lnTo>
                    <a:pt x="1" y="9039"/>
                  </a:lnTo>
                  <a:cubicBezTo>
                    <a:pt x="1" y="9237"/>
                    <a:pt x="162" y="9391"/>
                    <a:pt x="353" y="9391"/>
                  </a:cubicBezTo>
                  <a:lnTo>
                    <a:pt x="9033" y="9391"/>
                  </a:lnTo>
                  <a:cubicBezTo>
                    <a:pt x="9231" y="9391"/>
                    <a:pt x="9392" y="9237"/>
                    <a:pt x="9392" y="9039"/>
                  </a:cubicBezTo>
                  <a:lnTo>
                    <a:pt x="9392" y="359"/>
                  </a:lnTo>
                  <a:cubicBezTo>
                    <a:pt x="9392" y="161"/>
                    <a:pt x="9231" y="0"/>
                    <a:pt x="90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5" name="Google Shape;1585;p50"/>
            <p:cNvSpPr/>
            <p:nvPr/>
          </p:nvSpPr>
          <p:spPr>
            <a:xfrm>
              <a:off x="4788868" y="3152843"/>
              <a:ext cx="196595" cy="291324"/>
            </a:xfrm>
            <a:custGeom>
              <a:avLst/>
              <a:gdLst/>
              <a:ahLst/>
              <a:cxnLst/>
              <a:rect l="l" t="t" r="r" b="b"/>
              <a:pathLst>
                <a:path w="3443" h="5102" extrusionOk="0">
                  <a:moveTo>
                    <a:pt x="390" y="0"/>
                  </a:moveTo>
                  <a:cubicBezTo>
                    <a:pt x="173" y="0"/>
                    <a:pt x="0" y="174"/>
                    <a:pt x="0" y="390"/>
                  </a:cubicBezTo>
                  <a:lnTo>
                    <a:pt x="0" y="4711"/>
                  </a:lnTo>
                  <a:cubicBezTo>
                    <a:pt x="0" y="4928"/>
                    <a:pt x="173" y="5101"/>
                    <a:pt x="390" y="5101"/>
                  </a:cubicBezTo>
                  <a:lnTo>
                    <a:pt x="3052" y="5101"/>
                  </a:lnTo>
                  <a:cubicBezTo>
                    <a:pt x="3269" y="5101"/>
                    <a:pt x="3442" y="4922"/>
                    <a:pt x="3442" y="4711"/>
                  </a:cubicBezTo>
                  <a:lnTo>
                    <a:pt x="3442" y="390"/>
                  </a:lnTo>
                  <a:cubicBezTo>
                    <a:pt x="3442" y="174"/>
                    <a:pt x="3269" y="0"/>
                    <a:pt x="30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6" name="Google Shape;1586;p50"/>
            <p:cNvSpPr/>
            <p:nvPr/>
          </p:nvSpPr>
          <p:spPr>
            <a:xfrm>
              <a:off x="4810738" y="3185333"/>
              <a:ext cx="152800" cy="302630"/>
            </a:xfrm>
            <a:custGeom>
              <a:avLst/>
              <a:gdLst/>
              <a:ahLst/>
              <a:cxnLst/>
              <a:rect l="l" t="t" r="r" b="b"/>
              <a:pathLst>
                <a:path w="2676" h="5300" extrusionOk="0">
                  <a:moveTo>
                    <a:pt x="261" y="1"/>
                  </a:moveTo>
                  <a:cubicBezTo>
                    <a:pt x="119" y="1"/>
                    <a:pt x="1" y="112"/>
                    <a:pt x="1" y="261"/>
                  </a:cubicBezTo>
                  <a:lnTo>
                    <a:pt x="1" y="3703"/>
                  </a:lnTo>
                  <a:cubicBezTo>
                    <a:pt x="1" y="3845"/>
                    <a:pt x="119" y="3963"/>
                    <a:pt x="261" y="3963"/>
                  </a:cubicBezTo>
                  <a:lnTo>
                    <a:pt x="1066" y="3963"/>
                  </a:lnTo>
                  <a:lnTo>
                    <a:pt x="1066" y="5300"/>
                  </a:lnTo>
                  <a:lnTo>
                    <a:pt x="1536" y="5300"/>
                  </a:lnTo>
                  <a:lnTo>
                    <a:pt x="1536" y="3963"/>
                  </a:lnTo>
                  <a:lnTo>
                    <a:pt x="2415" y="3963"/>
                  </a:lnTo>
                  <a:cubicBezTo>
                    <a:pt x="2558" y="3963"/>
                    <a:pt x="2675" y="3845"/>
                    <a:pt x="2675" y="3703"/>
                  </a:cubicBezTo>
                  <a:lnTo>
                    <a:pt x="2675" y="261"/>
                  </a:lnTo>
                  <a:cubicBezTo>
                    <a:pt x="2675" y="112"/>
                    <a:pt x="2558" y="1"/>
                    <a:pt x="241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7" name="Google Shape;1587;p50"/>
            <p:cNvSpPr/>
            <p:nvPr/>
          </p:nvSpPr>
          <p:spPr>
            <a:xfrm>
              <a:off x="4810738" y="3185333"/>
              <a:ext cx="152800" cy="119967"/>
            </a:xfrm>
            <a:custGeom>
              <a:avLst/>
              <a:gdLst/>
              <a:ahLst/>
              <a:cxnLst/>
              <a:rect l="l" t="t" r="r" b="b"/>
              <a:pathLst>
                <a:path w="2676" h="2101" extrusionOk="0">
                  <a:moveTo>
                    <a:pt x="261" y="1"/>
                  </a:moveTo>
                  <a:cubicBezTo>
                    <a:pt x="119" y="1"/>
                    <a:pt x="1" y="112"/>
                    <a:pt x="1" y="261"/>
                  </a:cubicBezTo>
                  <a:lnTo>
                    <a:pt x="1" y="2081"/>
                  </a:lnTo>
                  <a:cubicBezTo>
                    <a:pt x="83" y="2093"/>
                    <a:pt x="175" y="2100"/>
                    <a:pt x="275" y="2100"/>
                  </a:cubicBezTo>
                  <a:cubicBezTo>
                    <a:pt x="704" y="2100"/>
                    <a:pt x="1273" y="1954"/>
                    <a:pt x="1765" y="1332"/>
                  </a:cubicBezTo>
                  <a:cubicBezTo>
                    <a:pt x="2131" y="874"/>
                    <a:pt x="2440" y="731"/>
                    <a:pt x="2675" y="725"/>
                  </a:cubicBezTo>
                  <a:lnTo>
                    <a:pt x="2675" y="261"/>
                  </a:lnTo>
                  <a:cubicBezTo>
                    <a:pt x="2675" y="112"/>
                    <a:pt x="2558" y="1"/>
                    <a:pt x="24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8" name="Google Shape;1588;p50"/>
            <p:cNvSpPr/>
            <p:nvPr/>
          </p:nvSpPr>
          <p:spPr>
            <a:xfrm>
              <a:off x="4775393" y="3548031"/>
              <a:ext cx="20956" cy="29407"/>
            </a:xfrm>
            <a:custGeom>
              <a:avLst/>
              <a:gdLst/>
              <a:ahLst/>
              <a:cxnLst/>
              <a:rect l="l" t="t" r="r" b="b"/>
              <a:pathLst>
                <a:path w="367" h="515" extrusionOk="0">
                  <a:moveTo>
                    <a:pt x="174" y="56"/>
                  </a:moveTo>
                  <a:cubicBezTo>
                    <a:pt x="211" y="56"/>
                    <a:pt x="236" y="62"/>
                    <a:pt x="255" y="75"/>
                  </a:cubicBezTo>
                  <a:cubicBezTo>
                    <a:pt x="267" y="87"/>
                    <a:pt x="279" y="106"/>
                    <a:pt x="279" y="137"/>
                  </a:cubicBezTo>
                  <a:cubicBezTo>
                    <a:pt x="279" y="161"/>
                    <a:pt x="267" y="180"/>
                    <a:pt x="255" y="192"/>
                  </a:cubicBezTo>
                  <a:cubicBezTo>
                    <a:pt x="236" y="205"/>
                    <a:pt x="211" y="211"/>
                    <a:pt x="174" y="211"/>
                  </a:cubicBezTo>
                  <a:lnTo>
                    <a:pt x="75" y="211"/>
                  </a:lnTo>
                  <a:lnTo>
                    <a:pt x="75" y="56"/>
                  </a:lnTo>
                  <a:close/>
                  <a:moveTo>
                    <a:pt x="187" y="267"/>
                  </a:moveTo>
                  <a:cubicBezTo>
                    <a:pt x="224" y="267"/>
                    <a:pt x="248" y="273"/>
                    <a:pt x="267" y="291"/>
                  </a:cubicBezTo>
                  <a:cubicBezTo>
                    <a:pt x="286" y="304"/>
                    <a:pt x="298" y="329"/>
                    <a:pt x="298" y="359"/>
                  </a:cubicBezTo>
                  <a:cubicBezTo>
                    <a:pt x="298" y="397"/>
                    <a:pt x="286" y="415"/>
                    <a:pt x="267" y="434"/>
                  </a:cubicBezTo>
                  <a:cubicBezTo>
                    <a:pt x="248" y="446"/>
                    <a:pt x="224" y="459"/>
                    <a:pt x="187" y="459"/>
                  </a:cubicBezTo>
                  <a:lnTo>
                    <a:pt x="75" y="459"/>
                  </a:lnTo>
                  <a:lnTo>
                    <a:pt x="75" y="267"/>
                  </a:lnTo>
                  <a:close/>
                  <a:moveTo>
                    <a:pt x="1" y="0"/>
                  </a:moveTo>
                  <a:lnTo>
                    <a:pt x="1" y="514"/>
                  </a:lnTo>
                  <a:lnTo>
                    <a:pt x="187" y="514"/>
                  </a:lnTo>
                  <a:cubicBezTo>
                    <a:pt x="248" y="514"/>
                    <a:pt x="292" y="502"/>
                    <a:pt x="323" y="477"/>
                  </a:cubicBezTo>
                  <a:cubicBezTo>
                    <a:pt x="354" y="452"/>
                    <a:pt x="366" y="415"/>
                    <a:pt x="366" y="372"/>
                  </a:cubicBezTo>
                  <a:cubicBezTo>
                    <a:pt x="366" y="335"/>
                    <a:pt x="360" y="304"/>
                    <a:pt x="341" y="285"/>
                  </a:cubicBezTo>
                  <a:cubicBezTo>
                    <a:pt x="323" y="260"/>
                    <a:pt x="292" y="242"/>
                    <a:pt x="261" y="236"/>
                  </a:cubicBezTo>
                  <a:cubicBezTo>
                    <a:pt x="292" y="229"/>
                    <a:pt x="310" y="217"/>
                    <a:pt x="323" y="199"/>
                  </a:cubicBezTo>
                  <a:cubicBezTo>
                    <a:pt x="341" y="180"/>
                    <a:pt x="348" y="155"/>
                    <a:pt x="348" y="124"/>
                  </a:cubicBezTo>
                  <a:cubicBezTo>
                    <a:pt x="348" y="87"/>
                    <a:pt x="335" y="56"/>
                    <a:pt x="304" y="31"/>
                  </a:cubicBezTo>
                  <a:cubicBezTo>
                    <a:pt x="273" y="7"/>
                    <a:pt x="236" y="0"/>
                    <a:pt x="1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9" name="Google Shape;1589;p50"/>
            <p:cNvSpPr/>
            <p:nvPr/>
          </p:nvSpPr>
          <p:spPr>
            <a:xfrm>
              <a:off x="4802972" y="3546604"/>
              <a:ext cx="3940" cy="30834"/>
            </a:xfrm>
            <a:custGeom>
              <a:avLst/>
              <a:gdLst/>
              <a:ahLst/>
              <a:cxnLst/>
              <a:rect l="l" t="t" r="r" b="b"/>
              <a:pathLst>
                <a:path w="69" h="540" extrusionOk="0">
                  <a:moveTo>
                    <a:pt x="1" y="1"/>
                  </a:moveTo>
                  <a:lnTo>
                    <a:pt x="1" y="539"/>
                  </a:lnTo>
                  <a:lnTo>
                    <a:pt x="69" y="53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0" name="Google Shape;1590;p50"/>
            <p:cNvSpPr/>
            <p:nvPr/>
          </p:nvSpPr>
          <p:spPr>
            <a:xfrm>
              <a:off x="4812508" y="3554769"/>
              <a:ext cx="20556" cy="23354"/>
            </a:xfrm>
            <a:custGeom>
              <a:avLst/>
              <a:gdLst/>
              <a:ahLst/>
              <a:cxnLst/>
              <a:rect l="l" t="t" r="r" b="b"/>
              <a:pathLst>
                <a:path w="360" h="409" extrusionOk="0">
                  <a:moveTo>
                    <a:pt x="180" y="56"/>
                  </a:moveTo>
                  <a:cubicBezTo>
                    <a:pt x="218" y="56"/>
                    <a:pt x="242" y="68"/>
                    <a:pt x="261" y="93"/>
                  </a:cubicBezTo>
                  <a:cubicBezTo>
                    <a:pt x="279" y="124"/>
                    <a:pt x="292" y="155"/>
                    <a:pt x="292" y="204"/>
                  </a:cubicBezTo>
                  <a:cubicBezTo>
                    <a:pt x="292" y="248"/>
                    <a:pt x="279" y="285"/>
                    <a:pt x="261" y="310"/>
                  </a:cubicBezTo>
                  <a:cubicBezTo>
                    <a:pt x="242" y="341"/>
                    <a:pt x="218" y="353"/>
                    <a:pt x="180" y="353"/>
                  </a:cubicBezTo>
                  <a:cubicBezTo>
                    <a:pt x="149" y="353"/>
                    <a:pt x="118" y="341"/>
                    <a:pt x="100" y="310"/>
                  </a:cubicBezTo>
                  <a:cubicBezTo>
                    <a:pt x="81" y="285"/>
                    <a:pt x="69" y="248"/>
                    <a:pt x="69" y="204"/>
                  </a:cubicBezTo>
                  <a:cubicBezTo>
                    <a:pt x="69" y="155"/>
                    <a:pt x="81" y="118"/>
                    <a:pt x="100" y="93"/>
                  </a:cubicBezTo>
                  <a:cubicBezTo>
                    <a:pt x="118" y="68"/>
                    <a:pt x="149" y="56"/>
                    <a:pt x="180" y="56"/>
                  </a:cubicBezTo>
                  <a:close/>
                  <a:moveTo>
                    <a:pt x="180" y="0"/>
                  </a:moveTo>
                  <a:cubicBezTo>
                    <a:pt x="125" y="0"/>
                    <a:pt x="81" y="19"/>
                    <a:pt x="50" y="56"/>
                  </a:cubicBezTo>
                  <a:cubicBezTo>
                    <a:pt x="19" y="93"/>
                    <a:pt x="1" y="142"/>
                    <a:pt x="1" y="204"/>
                  </a:cubicBezTo>
                  <a:cubicBezTo>
                    <a:pt x="1" y="266"/>
                    <a:pt x="19" y="316"/>
                    <a:pt x="50" y="353"/>
                  </a:cubicBezTo>
                  <a:cubicBezTo>
                    <a:pt x="81" y="390"/>
                    <a:pt x="125" y="409"/>
                    <a:pt x="180" y="409"/>
                  </a:cubicBezTo>
                  <a:cubicBezTo>
                    <a:pt x="236" y="409"/>
                    <a:pt x="279" y="390"/>
                    <a:pt x="310" y="353"/>
                  </a:cubicBezTo>
                  <a:cubicBezTo>
                    <a:pt x="341" y="316"/>
                    <a:pt x="360" y="266"/>
                    <a:pt x="360" y="204"/>
                  </a:cubicBezTo>
                  <a:cubicBezTo>
                    <a:pt x="360" y="142"/>
                    <a:pt x="341" y="93"/>
                    <a:pt x="310" y="56"/>
                  </a:cubicBezTo>
                  <a:cubicBezTo>
                    <a:pt x="279" y="19"/>
                    <a:pt x="236" y="0"/>
                    <a:pt x="1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1" name="Google Shape;1591;p50"/>
            <p:cNvSpPr/>
            <p:nvPr/>
          </p:nvSpPr>
          <p:spPr>
            <a:xfrm>
              <a:off x="4837289" y="3554769"/>
              <a:ext cx="20556" cy="23354"/>
            </a:xfrm>
            <a:custGeom>
              <a:avLst/>
              <a:gdLst/>
              <a:ahLst/>
              <a:cxnLst/>
              <a:rect l="l" t="t" r="r" b="b"/>
              <a:pathLst>
                <a:path w="360" h="409" extrusionOk="0">
                  <a:moveTo>
                    <a:pt x="180" y="56"/>
                  </a:moveTo>
                  <a:cubicBezTo>
                    <a:pt x="211" y="56"/>
                    <a:pt x="242" y="68"/>
                    <a:pt x="260" y="93"/>
                  </a:cubicBezTo>
                  <a:cubicBezTo>
                    <a:pt x="279" y="124"/>
                    <a:pt x="291" y="155"/>
                    <a:pt x="291" y="204"/>
                  </a:cubicBezTo>
                  <a:cubicBezTo>
                    <a:pt x="291" y="248"/>
                    <a:pt x="279" y="285"/>
                    <a:pt x="260" y="310"/>
                  </a:cubicBezTo>
                  <a:cubicBezTo>
                    <a:pt x="242" y="341"/>
                    <a:pt x="211" y="353"/>
                    <a:pt x="180" y="353"/>
                  </a:cubicBezTo>
                  <a:cubicBezTo>
                    <a:pt x="143" y="353"/>
                    <a:pt x="118" y="341"/>
                    <a:pt x="99" y="310"/>
                  </a:cubicBezTo>
                  <a:cubicBezTo>
                    <a:pt x="81" y="285"/>
                    <a:pt x="68" y="248"/>
                    <a:pt x="68" y="204"/>
                  </a:cubicBezTo>
                  <a:cubicBezTo>
                    <a:pt x="68" y="155"/>
                    <a:pt x="81" y="118"/>
                    <a:pt x="99" y="93"/>
                  </a:cubicBezTo>
                  <a:cubicBezTo>
                    <a:pt x="118" y="68"/>
                    <a:pt x="143" y="56"/>
                    <a:pt x="180" y="56"/>
                  </a:cubicBezTo>
                  <a:close/>
                  <a:moveTo>
                    <a:pt x="180" y="0"/>
                  </a:moveTo>
                  <a:cubicBezTo>
                    <a:pt x="124" y="0"/>
                    <a:pt x="81" y="19"/>
                    <a:pt x="50" y="56"/>
                  </a:cubicBezTo>
                  <a:cubicBezTo>
                    <a:pt x="19" y="93"/>
                    <a:pt x="0" y="142"/>
                    <a:pt x="0" y="204"/>
                  </a:cubicBezTo>
                  <a:cubicBezTo>
                    <a:pt x="0" y="266"/>
                    <a:pt x="19" y="316"/>
                    <a:pt x="50" y="353"/>
                  </a:cubicBezTo>
                  <a:cubicBezTo>
                    <a:pt x="81" y="390"/>
                    <a:pt x="124" y="409"/>
                    <a:pt x="180" y="409"/>
                  </a:cubicBezTo>
                  <a:cubicBezTo>
                    <a:pt x="235" y="409"/>
                    <a:pt x="279" y="390"/>
                    <a:pt x="310" y="353"/>
                  </a:cubicBezTo>
                  <a:cubicBezTo>
                    <a:pt x="341" y="316"/>
                    <a:pt x="359" y="266"/>
                    <a:pt x="359" y="204"/>
                  </a:cubicBezTo>
                  <a:cubicBezTo>
                    <a:pt x="359" y="142"/>
                    <a:pt x="341" y="93"/>
                    <a:pt x="310" y="56"/>
                  </a:cubicBezTo>
                  <a:cubicBezTo>
                    <a:pt x="279" y="19"/>
                    <a:pt x="235" y="0"/>
                    <a:pt x="1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2" name="Google Shape;1592;p50"/>
            <p:cNvSpPr/>
            <p:nvPr/>
          </p:nvSpPr>
          <p:spPr>
            <a:xfrm>
              <a:off x="4862013" y="3546604"/>
              <a:ext cx="19871" cy="31519"/>
            </a:xfrm>
            <a:custGeom>
              <a:avLst/>
              <a:gdLst/>
              <a:ahLst/>
              <a:cxnLst/>
              <a:rect l="l" t="t" r="r" b="b"/>
              <a:pathLst>
                <a:path w="348" h="552" extrusionOk="0">
                  <a:moveTo>
                    <a:pt x="174" y="199"/>
                  </a:moveTo>
                  <a:cubicBezTo>
                    <a:pt x="211" y="199"/>
                    <a:pt x="236" y="211"/>
                    <a:pt x="254" y="236"/>
                  </a:cubicBezTo>
                  <a:cubicBezTo>
                    <a:pt x="273" y="261"/>
                    <a:pt x="285" y="298"/>
                    <a:pt x="285" y="347"/>
                  </a:cubicBezTo>
                  <a:cubicBezTo>
                    <a:pt x="285" y="391"/>
                    <a:pt x="273" y="428"/>
                    <a:pt x="254" y="459"/>
                  </a:cubicBezTo>
                  <a:cubicBezTo>
                    <a:pt x="236" y="484"/>
                    <a:pt x="211" y="496"/>
                    <a:pt x="174" y="496"/>
                  </a:cubicBezTo>
                  <a:cubicBezTo>
                    <a:pt x="143" y="496"/>
                    <a:pt x="118" y="484"/>
                    <a:pt x="93" y="459"/>
                  </a:cubicBezTo>
                  <a:cubicBezTo>
                    <a:pt x="75" y="428"/>
                    <a:pt x="69" y="391"/>
                    <a:pt x="69" y="347"/>
                  </a:cubicBezTo>
                  <a:cubicBezTo>
                    <a:pt x="69" y="298"/>
                    <a:pt x="75" y="261"/>
                    <a:pt x="93" y="236"/>
                  </a:cubicBezTo>
                  <a:cubicBezTo>
                    <a:pt x="118" y="211"/>
                    <a:pt x="143" y="199"/>
                    <a:pt x="174" y="199"/>
                  </a:cubicBezTo>
                  <a:close/>
                  <a:moveTo>
                    <a:pt x="285" y="1"/>
                  </a:moveTo>
                  <a:lnTo>
                    <a:pt x="285" y="211"/>
                  </a:lnTo>
                  <a:cubicBezTo>
                    <a:pt x="273" y="186"/>
                    <a:pt x="254" y="174"/>
                    <a:pt x="236" y="162"/>
                  </a:cubicBezTo>
                  <a:cubicBezTo>
                    <a:pt x="211" y="149"/>
                    <a:pt x="186" y="143"/>
                    <a:pt x="162" y="143"/>
                  </a:cubicBezTo>
                  <a:cubicBezTo>
                    <a:pt x="112" y="143"/>
                    <a:pt x="75" y="162"/>
                    <a:pt x="44" y="199"/>
                  </a:cubicBezTo>
                  <a:cubicBezTo>
                    <a:pt x="19" y="236"/>
                    <a:pt x="1" y="285"/>
                    <a:pt x="1" y="347"/>
                  </a:cubicBezTo>
                  <a:cubicBezTo>
                    <a:pt x="1" y="409"/>
                    <a:pt x="19" y="459"/>
                    <a:pt x="44" y="496"/>
                  </a:cubicBezTo>
                  <a:cubicBezTo>
                    <a:pt x="75" y="533"/>
                    <a:pt x="112" y="552"/>
                    <a:pt x="162" y="552"/>
                  </a:cubicBezTo>
                  <a:cubicBezTo>
                    <a:pt x="186" y="552"/>
                    <a:pt x="211" y="545"/>
                    <a:pt x="236" y="533"/>
                  </a:cubicBezTo>
                  <a:cubicBezTo>
                    <a:pt x="254" y="521"/>
                    <a:pt x="273" y="502"/>
                    <a:pt x="285" y="484"/>
                  </a:cubicBezTo>
                  <a:lnTo>
                    <a:pt x="285" y="539"/>
                  </a:lnTo>
                  <a:lnTo>
                    <a:pt x="347" y="539"/>
                  </a:lnTo>
                  <a:lnTo>
                    <a:pt x="34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3" name="Google Shape;1593;p50"/>
            <p:cNvSpPr/>
            <p:nvPr/>
          </p:nvSpPr>
          <p:spPr>
            <a:xfrm>
              <a:off x="4899471" y="3549059"/>
              <a:ext cx="13875" cy="28379"/>
            </a:xfrm>
            <a:custGeom>
              <a:avLst/>
              <a:gdLst/>
              <a:ahLst/>
              <a:cxnLst/>
              <a:rect l="l" t="t" r="r" b="b"/>
              <a:pathLst>
                <a:path w="243" h="497" extrusionOk="0">
                  <a:moveTo>
                    <a:pt x="44" y="1"/>
                  </a:moveTo>
                  <a:lnTo>
                    <a:pt x="44" y="112"/>
                  </a:lnTo>
                  <a:lnTo>
                    <a:pt x="1" y="112"/>
                  </a:lnTo>
                  <a:lnTo>
                    <a:pt x="1" y="156"/>
                  </a:lnTo>
                  <a:lnTo>
                    <a:pt x="44" y="156"/>
                  </a:lnTo>
                  <a:lnTo>
                    <a:pt x="44" y="366"/>
                  </a:lnTo>
                  <a:cubicBezTo>
                    <a:pt x="44" y="416"/>
                    <a:pt x="57" y="453"/>
                    <a:pt x="75" y="471"/>
                  </a:cubicBezTo>
                  <a:cubicBezTo>
                    <a:pt x="94" y="490"/>
                    <a:pt x="125" y="496"/>
                    <a:pt x="174" y="496"/>
                  </a:cubicBezTo>
                  <a:lnTo>
                    <a:pt x="242" y="496"/>
                  </a:lnTo>
                  <a:lnTo>
                    <a:pt x="242" y="441"/>
                  </a:lnTo>
                  <a:lnTo>
                    <a:pt x="174" y="441"/>
                  </a:lnTo>
                  <a:cubicBezTo>
                    <a:pt x="149" y="441"/>
                    <a:pt x="131" y="441"/>
                    <a:pt x="125" y="428"/>
                  </a:cubicBezTo>
                  <a:cubicBezTo>
                    <a:pt x="112" y="422"/>
                    <a:pt x="112" y="403"/>
                    <a:pt x="112" y="366"/>
                  </a:cubicBezTo>
                  <a:lnTo>
                    <a:pt x="112" y="156"/>
                  </a:lnTo>
                  <a:lnTo>
                    <a:pt x="242" y="156"/>
                  </a:lnTo>
                  <a:lnTo>
                    <a:pt x="242" y="112"/>
                  </a:lnTo>
                  <a:lnTo>
                    <a:pt x="112" y="112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4" name="Google Shape;1594;p50"/>
            <p:cNvSpPr/>
            <p:nvPr/>
          </p:nvSpPr>
          <p:spPr>
            <a:xfrm>
              <a:off x="4916429" y="3554769"/>
              <a:ext cx="20556" cy="23354"/>
            </a:xfrm>
            <a:custGeom>
              <a:avLst/>
              <a:gdLst/>
              <a:ahLst/>
              <a:cxnLst/>
              <a:rect l="l" t="t" r="r" b="b"/>
              <a:pathLst>
                <a:path w="360" h="409" extrusionOk="0">
                  <a:moveTo>
                    <a:pt x="193" y="56"/>
                  </a:moveTo>
                  <a:cubicBezTo>
                    <a:pt x="224" y="56"/>
                    <a:pt x="249" y="62"/>
                    <a:pt x="267" y="87"/>
                  </a:cubicBezTo>
                  <a:cubicBezTo>
                    <a:pt x="286" y="105"/>
                    <a:pt x="292" y="136"/>
                    <a:pt x="298" y="167"/>
                  </a:cubicBezTo>
                  <a:lnTo>
                    <a:pt x="69" y="167"/>
                  </a:lnTo>
                  <a:cubicBezTo>
                    <a:pt x="69" y="130"/>
                    <a:pt x="81" y="105"/>
                    <a:pt x="106" y="87"/>
                  </a:cubicBezTo>
                  <a:cubicBezTo>
                    <a:pt x="125" y="62"/>
                    <a:pt x="156" y="56"/>
                    <a:pt x="193" y="56"/>
                  </a:cubicBezTo>
                  <a:close/>
                  <a:moveTo>
                    <a:pt x="193" y="0"/>
                  </a:moveTo>
                  <a:cubicBezTo>
                    <a:pt x="131" y="0"/>
                    <a:pt x="88" y="19"/>
                    <a:pt x="50" y="56"/>
                  </a:cubicBezTo>
                  <a:cubicBezTo>
                    <a:pt x="20" y="93"/>
                    <a:pt x="1" y="142"/>
                    <a:pt x="1" y="204"/>
                  </a:cubicBezTo>
                  <a:cubicBezTo>
                    <a:pt x="1" y="266"/>
                    <a:pt x="20" y="316"/>
                    <a:pt x="57" y="353"/>
                  </a:cubicBezTo>
                  <a:cubicBezTo>
                    <a:pt x="88" y="390"/>
                    <a:pt x="137" y="409"/>
                    <a:pt x="199" y="409"/>
                  </a:cubicBezTo>
                  <a:cubicBezTo>
                    <a:pt x="224" y="409"/>
                    <a:pt x="249" y="402"/>
                    <a:pt x="273" y="396"/>
                  </a:cubicBezTo>
                  <a:cubicBezTo>
                    <a:pt x="298" y="396"/>
                    <a:pt x="323" y="384"/>
                    <a:pt x="341" y="378"/>
                  </a:cubicBezTo>
                  <a:lnTo>
                    <a:pt x="341" y="316"/>
                  </a:lnTo>
                  <a:cubicBezTo>
                    <a:pt x="323" y="328"/>
                    <a:pt x="298" y="334"/>
                    <a:pt x="273" y="341"/>
                  </a:cubicBezTo>
                  <a:cubicBezTo>
                    <a:pt x="255" y="347"/>
                    <a:pt x="230" y="353"/>
                    <a:pt x="205" y="353"/>
                  </a:cubicBezTo>
                  <a:cubicBezTo>
                    <a:pt x="162" y="353"/>
                    <a:pt x="131" y="341"/>
                    <a:pt x="106" y="316"/>
                  </a:cubicBezTo>
                  <a:cubicBezTo>
                    <a:pt x="81" y="297"/>
                    <a:pt x="69" y="260"/>
                    <a:pt x="69" y="217"/>
                  </a:cubicBezTo>
                  <a:lnTo>
                    <a:pt x="360" y="217"/>
                  </a:lnTo>
                  <a:lnTo>
                    <a:pt x="360" y="186"/>
                  </a:lnTo>
                  <a:cubicBezTo>
                    <a:pt x="360" y="130"/>
                    <a:pt x="341" y="87"/>
                    <a:pt x="310" y="50"/>
                  </a:cubicBezTo>
                  <a:cubicBezTo>
                    <a:pt x="286" y="19"/>
                    <a:pt x="242" y="0"/>
                    <a:pt x="1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5" name="Google Shape;1595;p50"/>
            <p:cNvSpPr/>
            <p:nvPr/>
          </p:nvSpPr>
          <p:spPr>
            <a:xfrm>
              <a:off x="4941211" y="3554769"/>
              <a:ext cx="17016" cy="23354"/>
            </a:xfrm>
            <a:custGeom>
              <a:avLst/>
              <a:gdLst/>
              <a:ahLst/>
              <a:cxnLst/>
              <a:rect l="l" t="t" r="r" b="b"/>
              <a:pathLst>
                <a:path w="298" h="409" extrusionOk="0">
                  <a:moveTo>
                    <a:pt x="155" y="0"/>
                  </a:moveTo>
                  <a:cubicBezTo>
                    <a:pt x="106" y="0"/>
                    <a:pt x="68" y="12"/>
                    <a:pt x="44" y="31"/>
                  </a:cubicBezTo>
                  <a:cubicBezTo>
                    <a:pt x="19" y="50"/>
                    <a:pt x="6" y="81"/>
                    <a:pt x="6" y="111"/>
                  </a:cubicBezTo>
                  <a:cubicBezTo>
                    <a:pt x="6" y="142"/>
                    <a:pt x="13" y="167"/>
                    <a:pt x="31" y="186"/>
                  </a:cubicBezTo>
                  <a:cubicBezTo>
                    <a:pt x="50" y="204"/>
                    <a:pt x="75" y="217"/>
                    <a:pt x="118" y="223"/>
                  </a:cubicBezTo>
                  <a:lnTo>
                    <a:pt x="136" y="229"/>
                  </a:lnTo>
                  <a:cubicBezTo>
                    <a:pt x="174" y="235"/>
                    <a:pt x="205" y="248"/>
                    <a:pt x="211" y="254"/>
                  </a:cubicBezTo>
                  <a:cubicBezTo>
                    <a:pt x="223" y="266"/>
                    <a:pt x="229" y="279"/>
                    <a:pt x="229" y="297"/>
                  </a:cubicBezTo>
                  <a:cubicBezTo>
                    <a:pt x="229" y="316"/>
                    <a:pt x="223" y="328"/>
                    <a:pt x="205" y="341"/>
                  </a:cubicBezTo>
                  <a:cubicBezTo>
                    <a:pt x="192" y="347"/>
                    <a:pt x="167" y="353"/>
                    <a:pt x="136" y="353"/>
                  </a:cubicBezTo>
                  <a:cubicBezTo>
                    <a:pt x="118" y="353"/>
                    <a:pt x="93" y="353"/>
                    <a:pt x="68" y="347"/>
                  </a:cubicBezTo>
                  <a:cubicBezTo>
                    <a:pt x="50" y="341"/>
                    <a:pt x="25" y="328"/>
                    <a:pt x="0" y="316"/>
                  </a:cubicBezTo>
                  <a:lnTo>
                    <a:pt x="0" y="384"/>
                  </a:lnTo>
                  <a:cubicBezTo>
                    <a:pt x="25" y="390"/>
                    <a:pt x="50" y="396"/>
                    <a:pt x="75" y="402"/>
                  </a:cubicBezTo>
                  <a:cubicBezTo>
                    <a:pt x="93" y="402"/>
                    <a:pt x="118" y="409"/>
                    <a:pt x="136" y="409"/>
                  </a:cubicBezTo>
                  <a:cubicBezTo>
                    <a:pt x="186" y="409"/>
                    <a:pt x="223" y="396"/>
                    <a:pt x="254" y="378"/>
                  </a:cubicBezTo>
                  <a:cubicBezTo>
                    <a:pt x="285" y="353"/>
                    <a:pt x="297" y="328"/>
                    <a:pt x="297" y="291"/>
                  </a:cubicBezTo>
                  <a:cubicBezTo>
                    <a:pt x="297" y="260"/>
                    <a:pt x="285" y="235"/>
                    <a:pt x="266" y="217"/>
                  </a:cubicBezTo>
                  <a:cubicBezTo>
                    <a:pt x="248" y="198"/>
                    <a:pt x="217" y="186"/>
                    <a:pt x="174" y="173"/>
                  </a:cubicBezTo>
                  <a:lnTo>
                    <a:pt x="149" y="167"/>
                  </a:lnTo>
                  <a:cubicBezTo>
                    <a:pt x="118" y="161"/>
                    <a:pt x="93" y="155"/>
                    <a:pt x="81" y="149"/>
                  </a:cubicBezTo>
                  <a:cubicBezTo>
                    <a:pt x="68" y="136"/>
                    <a:pt x="62" y="124"/>
                    <a:pt x="62" y="111"/>
                  </a:cubicBezTo>
                  <a:cubicBezTo>
                    <a:pt x="62" y="93"/>
                    <a:pt x="75" y="81"/>
                    <a:pt x="87" y="68"/>
                  </a:cubicBezTo>
                  <a:cubicBezTo>
                    <a:pt x="106" y="56"/>
                    <a:pt x="130" y="56"/>
                    <a:pt x="161" y="56"/>
                  </a:cubicBezTo>
                  <a:cubicBezTo>
                    <a:pt x="180" y="56"/>
                    <a:pt x="198" y="56"/>
                    <a:pt x="217" y="62"/>
                  </a:cubicBezTo>
                  <a:cubicBezTo>
                    <a:pt x="242" y="62"/>
                    <a:pt x="260" y="74"/>
                    <a:pt x="273" y="81"/>
                  </a:cubicBezTo>
                  <a:lnTo>
                    <a:pt x="273" y="19"/>
                  </a:lnTo>
                  <a:cubicBezTo>
                    <a:pt x="260" y="12"/>
                    <a:pt x="242" y="6"/>
                    <a:pt x="217" y="6"/>
                  </a:cubicBezTo>
                  <a:cubicBezTo>
                    <a:pt x="198" y="0"/>
                    <a:pt x="174" y="0"/>
                    <a:pt x="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6" name="Google Shape;1596;p50"/>
            <p:cNvSpPr/>
            <p:nvPr/>
          </p:nvSpPr>
          <p:spPr>
            <a:xfrm>
              <a:off x="4961367" y="3549059"/>
              <a:ext cx="13818" cy="28379"/>
            </a:xfrm>
            <a:custGeom>
              <a:avLst/>
              <a:gdLst/>
              <a:ahLst/>
              <a:cxnLst/>
              <a:rect l="l" t="t" r="r" b="b"/>
              <a:pathLst>
                <a:path w="242" h="497" extrusionOk="0">
                  <a:moveTo>
                    <a:pt x="43" y="1"/>
                  </a:moveTo>
                  <a:lnTo>
                    <a:pt x="43" y="112"/>
                  </a:lnTo>
                  <a:lnTo>
                    <a:pt x="0" y="112"/>
                  </a:lnTo>
                  <a:lnTo>
                    <a:pt x="0" y="156"/>
                  </a:lnTo>
                  <a:lnTo>
                    <a:pt x="43" y="156"/>
                  </a:lnTo>
                  <a:lnTo>
                    <a:pt x="43" y="366"/>
                  </a:lnTo>
                  <a:cubicBezTo>
                    <a:pt x="43" y="416"/>
                    <a:pt x="56" y="453"/>
                    <a:pt x="74" y="471"/>
                  </a:cubicBezTo>
                  <a:cubicBezTo>
                    <a:pt x="93" y="490"/>
                    <a:pt x="124" y="496"/>
                    <a:pt x="173" y="496"/>
                  </a:cubicBezTo>
                  <a:lnTo>
                    <a:pt x="242" y="496"/>
                  </a:lnTo>
                  <a:lnTo>
                    <a:pt x="242" y="441"/>
                  </a:lnTo>
                  <a:lnTo>
                    <a:pt x="173" y="441"/>
                  </a:lnTo>
                  <a:cubicBezTo>
                    <a:pt x="149" y="441"/>
                    <a:pt x="130" y="441"/>
                    <a:pt x="118" y="428"/>
                  </a:cubicBezTo>
                  <a:cubicBezTo>
                    <a:pt x="112" y="422"/>
                    <a:pt x="105" y="403"/>
                    <a:pt x="105" y="366"/>
                  </a:cubicBezTo>
                  <a:lnTo>
                    <a:pt x="105" y="156"/>
                  </a:lnTo>
                  <a:lnTo>
                    <a:pt x="242" y="156"/>
                  </a:lnTo>
                  <a:lnTo>
                    <a:pt x="242" y="112"/>
                  </a:lnTo>
                  <a:lnTo>
                    <a:pt x="105" y="112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7" name="Google Shape;1597;p50"/>
            <p:cNvSpPr/>
            <p:nvPr/>
          </p:nvSpPr>
          <p:spPr>
            <a:xfrm>
              <a:off x="3997750" y="3087806"/>
              <a:ext cx="533828" cy="533828"/>
            </a:xfrm>
            <a:custGeom>
              <a:avLst/>
              <a:gdLst/>
              <a:ahLst/>
              <a:cxnLst/>
              <a:rect l="l" t="t" r="r" b="b"/>
              <a:pathLst>
                <a:path w="9349" h="9349" extrusionOk="0">
                  <a:moveTo>
                    <a:pt x="359" y="0"/>
                  </a:moveTo>
                  <a:cubicBezTo>
                    <a:pt x="161" y="0"/>
                    <a:pt x="0" y="161"/>
                    <a:pt x="0" y="359"/>
                  </a:cubicBezTo>
                  <a:lnTo>
                    <a:pt x="0" y="8995"/>
                  </a:lnTo>
                  <a:cubicBezTo>
                    <a:pt x="0" y="9193"/>
                    <a:pt x="161" y="9348"/>
                    <a:pt x="359" y="9348"/>
                  </a:cubicBezTo>
                  <a:lnTo>
                    <a:pt x="8995" y="9348"/>
                  </a:lnTo>
                  <a:cubicBezTo>
                    <a:pt x="9194" y="9348"/>
                    <a:pt x="9348" y="9193"/>
                    <a:pt x="9348" y="8995"/>
                  </a:cubicBezTo>
                  <a:lnTo>
                    <a:pt x="9348" y="359"/>
                  </a:lnTo>
                  <a:cubicBezTo>
                    <a:pt x="9348" y="161"/>
                    <a:pt x="9194" y="0"/>
                    <a:pt x="89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8" name="Google Shape;1598;p50"/>
            <p:cNvSpPr/>
            <p:nvPr/>
          </p:nvSpPr>
          <p:spPr>
            <a:xfrm>
              <a:off x="4359021" y="3376960"/>
              <a:ext cx="91246" cy="44595"/>
            </a:xfrm>
            <a:custGeom>
              <a:avLst/>
              <a:gdLst/>
              <a:ahLst/>
              <a:cxnLst/>
              <a:rect l="l" t="t" r="r" b="b"/>
              <a:pathLst>
                <a:path w="1598" h="781" extrusionOk="0">
                  <a:moveTo>
                    <a:pt x="941" y="0"/>
                  </a:moveTo>
                  <a:lnTo>
                    <a:pt x="0" y="229"/>
                  </a:lnTo>
                  <a:lnTo>
                    <a:pt x="93" y="780"/>
                  </a:lnTo>
                  <a:lnTo>
                    <a:pt x="1523" y="780"/>
                  </a:lnTo>
                  <a:lnTo>
                    <a:pt x="1597" y="663"/>
                  </a:lnTo>
                  <a:cubicBezTo>
                    <a:pt x="1597" y="440"/>
                    <a:pt x="941" y="0"/>
                    <a:pt x="9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9" name="Google Shape;1599;p50"/>
            <p:cNvSpPr/>
            <p:nvPr/>
          </p:nvSpPr>
          <p:spPr>
            <a:xfrm>
              <a:off x="4090023" y="3376960"/>
              <a:ext cx="102209" cy="44595"/>
            </a:xfrm>
            <a:custGeom>
              <a:avLst/>
              <a:gdLst/>
              <a:ahLst/>
              <a:cxnLst/>
              <a:rect l="l" t="t" r="r" b="b"/>
              <a:pathLst>
                <a:path w="1790" h="781" extrusionOk="0">
                  <a:moveTo>
                    <a:pt x="1053" y="0"/>
                  </a:moveTo>
                  <a:lnTo>
                    <a:pt x="0" y="229"/>
                  </a:lnTo>
                  <a:lnTo>
                    <a:pt x="99" y="780"/>
                  </a:lnTo>
                  <a:lnTo>
                    <a:pt x="1703" y="780"/>
                  </a:lnTo>
                  <a:lnTo>
                    <a:pt x="1789" y="663"/>
                  </a:lnTo>
                  <a:cubicBezTo>
                    <a:pt x="1789" y="440"/>
                    <a:pt x="1053" y="0"/>
                    <a:pt x="10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0" name="Google Shape;1600;p50"/>
            <p:cNvSpPr/>
            <p:nvPr/>
          </p:nvSpPr>
          <p:spPr>
            <a:xfrm>
              <a:off x="4057477" y="3253910"/>
              <a:ext cx="410435" cy="167646"/>
            </a:xfrm>
            <a:custGeom>
              <a:avLst/>
              <a:gdLst/>
              <a:ahLst/>
              <a:cxnLst/>
              <a:rect l="l" t="t" r="r" b="b"/>
              <a:pathLst>
                <a:path w="7188" h="2936" extrusionOk="0">
                  <a:moveTo>
                    <a:pt x="1" y="1"/>
                  </a:moveTo>
                  <a:lnTo>
                    <a:pt x="1" y="2935"/>
                  </a:lnTo>
                  <a:lnTo>
                    <a:pt x="731" y="2935"/>
                  </a:lnTo>
                  <a:cubicBezTo>
                    <a:pt x="812" y="2619"/>
                    <a:pt x="1096" y="2384"/>
                    <a:pt x="1443" y="2384"/>
                  </a:cubicBezTo>
                  <a:cubicBezTo>
                    <a:pt x="1783" y="2384"/>
                    <a:pt x="2068" y="2619"/>
                    <a:pt x="2155" y="2935"/>
                  </a:cubicBezTo>
                  <a:lnTo>
                    <a:pt x="5380" y="2935"/>
                  </a:lnTo>
                  <a:cubicBezTo>
                    <a:pt x="5461" y="2619"/>
                    <a:pt x="5746" y="2384"/>
                    <a:pt x="6092" y="2384"/>
                  </a:cubicBezTo>
                  <a:cubicBezTo>
                    <a:pt x="6433" y="2384"/>
                    <a:pt x="6717" y="2619"/>
                    <a:pt x="6804" y="2935"/>
                  </a:cubicBezTo>
                  <a:lnTo>
                    <a:pt x="7188" y="2935"/>
                  </a:lnTo>
                  <a:lnTo>
                    <a:pt x="7188" y="1678"/>
                  </a:lnTo>
                  <a:lnTo>
                    <a:pt x="6327" y="1678"/>
                  </a:lnTo>
                  <a:lnTo>
                    <a:pt x="6173" y="713"/>
                  </a:lnTo>
                  <a:lnTo>
                    <a:pt x="4712" y="713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1" name="Google Shape;1601;p50"/>
            <p:cNvSpPr/>
            <p:nvPr/>
          </p:nvSpPr>
          <p:spPr>
            <a:xfrm>
              <a:off x="4350513" y="3271154"/>
              <a:ext cx="20899" cy="25981"/>
            </a:xfrm>
            <a:custGeom>
              <a:avLst/>
              <a:gdLst/>
              <a:ahLst/>
              <a:cxnLst/>
              <a:rect l="l" t="t" r="r" b="b"/>
              <a:pathLst>
                <a:path w="366" h="455" extrusionOk="0">
                  <a:moveTo>
                    <a:pt x="183" y="1"/>
                  </a:moveTo>
                  <a:cubicBezTo>
                    <a:pt x="92" y="1"/>
                    <a:pt x="1" y="61"/>
                    <a:pt x="1" y="182"/>
                  </a:cubicBezTo>
                  <a:lnTo>
                    <a:pt x="1" y="454"/>
                  </a:lnTo>
                  <a:lnTo>
                    <a:pt x="366" y="454"/>
                  </a:lnTo>
                  <a:lnTo>
                    <a:pt x="366" y="182"/>
                  </a:lnTo>
                  <a:cubicBezTo>
                    <a:pt x="366" y="61"/>
                    <a:pt x="275" y="1"/>
                    <a:pt x="18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2" name="Google Shape;1602;p50"/>
            <p:cNvSpPr/>
            <p:nvPr/>
          </p:nvSpPr>
          <p:spPr>
            <a:xfrm>
              <a:off x="4135247" y="3276521"/>
              <a:ext cx="113515" cy="113572"/>
            </a:xfrm>
            <a:custGeom>
              <a:avLst/>
              <a:gdLst/>
              <a:ahLst/>
              <a:cxnLst/>
              <a:rect l="l" t="t" r="r" b="b"/>
              <a:pathLst>
                <a:path w="1988" h="1989" extrusionOk="0">
                  <a:moveTo>
                    <a:pt x="997" y="1"/>
                  </a:moveTo>
                  <a:cubicBezTo>
                    <a:pt x="855" y="1"/>
                    <a:pt x="737" y="119"/>
                    <a:pt x="737" y="261"/>
                  </a:cubicBezTo>
                  <a:lnTo>
                    <a:pt x="737" y="738"/>
                  </a:lnTo>
                  <a:lnTo>
                    <a:pt x="261" y="738"/>
                  </a:lnTo>
                  <a:cubicBezTo>
                    <a:pt x="118" y="738"/>
                    <a:pt x="0" y="855"/>
                    <a:pt x="0" y="998"/>
                  </a:cubicBezTo>
                  <a:cubicBezTo>
                    <a:pt x="0" y="1134"/>
                    <a:pt x="118" y="1251"/>
                    <a:pt x="261" y="1251"/>
                  </a:cubicBezTo>
                  <a:lnTo>
                    <a:pt x="737" y="1251"/>
                  </a:lnTo>
                  <a:lnTo>
                    <a:pt x="737" y="1351"/>
                  </a:lnTo>
                  <a:lnTo>
                    <a:pt x="737" y="1734"/>
                  </a:lnTo>
                  <a:cubicBezTo>
                    <a:pt x="737" y="1871"/>
                    <a:pt x="855" y="1988"/>
                    <a:pt x="997" y="1988"/>
                  </a:cubicBezTo>
                  <a:cubicBezTo>
                    <a:pt x="1133" y="1988"/>
                    <a:pt x="1251" y="1871"/>
                    <a:pt x="1251" y="1734"/>
                  </a:cubicBezTo>
                  <a:lnTo>
                    <a:pt x="1251" y="1251"/>
                  </a:lnTo>
                  <a:lnTo>
                    <a:pt x="1734" y="1251"/>
                  </a:lnTo>
                  <a:cubicBezTo>
                    <a:pt x="1870" y="1251"/>
                    <a:pt x="1988" y="1134"/>
                    <a:pt x="1988" y="998"/>
                  </a:cubicBezTo>
                  <a:cubicBezTo>
                    <a:pt x="1988" y="855"/>
                    <a:pt x="1870" y="738"/>
                    <a:pt x="1734" y="738"/>
                  </a:cubicBezTo>
                  <a:lnTo>
                    <a:pt x="1251" y="738"/>
                  </a:lnTo>
                  <a:lnTo>
                    <a:pt x="1251" y="261"/>
                  </a:lnTo>
                  <a:cubicBezTo>
                    <a:pt x="1251" y="119"/>
                    <a:pt x="1133" y="1"/>
                    <a:pt x="99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3" name="Google Shape;1603;p50"/>
            <p:cNvSpPr/>
            <p:nvPr/>
          </p:nvSpPr>
          <p:spPr>
            <a:xfrm>
              <a:off x="4461515" y="3366682"/>
              <a:ext cx="14903" cy="20556"/>
            </a:xfrm>
            <a:custGeom>
              <a:avLst/>
              <a:gdLst/>
              <a:ahLst/>
              <a:cxnLst/>
              <a:rect l="l" t="t" r="r" b="b"/>
              <a:pathLst>
                <a:path w="261" h="360" extrusionOk="0">
                  <a:moveTo>
                    <a:pt x="1" y="1"/>
                  </a:moveTo>
                  <a:lnTo>
                    <a:pt x="1" y="360"/>
                  </a:lnTo>
                  <a:lnTo>
                    <a:pt x="261" y="360"/>
                  </a:lnTo>
                  <a:lnTo>
                    <a:pt x="2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4" name="Google Shape;1604;p50"/>
            <p:cNvSpPr/>
            <p:nvPr/>
          </p:nvSpPr>
          <p:spPr>
            <a:xfrm>
              <a:off x="4461515" y="3393576"/>
              <a:ext cx="8908" cy="15246"/>
            </a:xfrm>
            <a:custGeom>
              <a:avLst/>
              <a:gdLst/>
              <a:ahLst/>
              <a:cxnLst/>
              <a:rect l="l" t="t" r="r" b="b"/>
              <a:pathLst>
                <a:path w="156" h="267" extrusionOk="0">
                  <a:moveTo>
                    <a:pt x="1" y="0"/>
                  </a:moveTo>
                  <a:lnTo>
                    <a:pt x="1" y="266"/>
                  </a:lnTo>
                  <a:lnTo>
                    <a:pt x="155" y="266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5" name="Google Shape;1605;p50"/>
            <p:cNvSpPr/>
            <p:nvPr/>
          </p:nvSpPr>
          <p:spPr>
            <a:xfrm>
              <a:off x="4343433" y="3302730"/>
              <a:ext cx="64409" cy="47050"/>
            </a:xfrm>
            <a:custGeom>
              <a:avLst/>
              <a:gdLst/>
              <a:ahLst/>
              <a:cxnLst/>
              <a:rect l="l" t="t" r="r" b="b"/>
              <a:pathLst>
                <a:path w="1128" h="824" extrusionOk="0">
                  <a:moveTo>
                    <a:pt x="1" y="0"/>
                  </a:moveTo>
                  <a:lnTo>
                    <a:pt x="1" y="823"/>
                  </a:lnTo>
                  <a:lnTo>
                    <a:pt x="1128" y="823"/>
                  </a:lnTo>
                  <a:lnTo>
                    <a:pt x="10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6" name="Google Shape;1606;p50"/>
            <p:cNvSpPr/>
            <p:nvPr/>
          </p:nvSpPr>
          <p:spPr>
            <a:xfrm>
              <a:off x="4375637" y="3401342"/>
              <a:ext cx="59441" cy="59441"/>
            </a:xfrm>
            <a:custGeom>
              <a:avLst/>
              <a:gdLst/>
              <a:ahLst/>
              <a:cxnLst/>
              <a:rect l="l" t="t" r="r" b="b"/>
              <a:pathLst>
                <a:path w="1041" h="1041" extrusionOk="0">
                  <a:moveTo>
                    <a:pt x="520" y="0"/>
                  </a:moveTo>
                  <a:cubicBezTo>
                    <a:pt x="229" y="0"/>
                    <a:pt x="0" y="229"/>
                    <a:pt x="0" y="520"/>
                  </a:cubicBezTo>
                  <a:cubicBezTo>
                    <a:pt x="0" y="805"/>
                    <a:pt x="229" y="1040"/>
                    <a:pt x="520" y="1040"/>
                  </a:cubicBezTo>
                  <a:cubicBezTo>
                    <a:pt x="805" y="1040"/>
                    <a:pt x="1040" y="805"/>
                    <a:pt x="1040" y="520"/>
                  </a:cubicBezTo>
                  <a:cubicBezTo>
                    <a:pt x="1040" y="229"/>
                    <a:pt x="805" y="0"/>
                    <a:pt x="5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7" name="Google Shape;1607;p50"/>
            <p:cNvSpPr/>
            <p:nvPr/>
          </p:nvSpPr>
          <p:spPr>
            <a:xfrm>
              <a:off x="4389055" y="3414760"/>
              <a:ext cx="32547" cy="32604"/>
            </a:xfrm>
            <a:custGeom>
              <a:avLst/>
              <a:gdLst/>
              <a:ahLst/>
              <a:cxnLst/>
              <a:rect l="l" t="t" r="r" b="b"/>
              <a:pathLst>
                <a:path w="570" h="571" extrusionOk="0">
                  <a:moveTo>
                    <a:pt x="285" y="1"/>
                  </a:moveTo>
                  <a:cubicBezTo>
                    <a:pt x="130" y="1"/>
                    <a:pt x="0" y="131"/>
                    <a:pt x="0" y="285"/>
                  </a:cubicBezTo>
                  <a:cubicBezTo>
                    <a:pt x="0" y="440"/>
                    <a:pt x="130" y="570"/>
                    <a:pt x="285" y="570"/>
                  </a:cubicBezTo>
                  <a:cubicBezTo>
                    <a:pt x="440" y="570"/>
                    <a:pt x="570" y="440"/>
                    <a:pt x="570" y="285"/>
                  </a:cubicBezTo>
                  <a:cubicBezTo>
                    <a:pt x="570" y="131"/>
                    <a:pt x="440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8" name="Google Shape;1608;p50"/>
            <p:cNvSpPr/>
            <p:nvPr/>
          </p:nvSpPr>
          <p:spPr>
            <a:xfrm>
              <a:off x="4110865" y="3401342"/>
              <a:ext cx="59441" cy="59441"/>
            </a:xfrm>
            <a:custGeom>
              <a:avLst/>
              <a:gdLst/>
              <a:ahLst/>
              <a:cxnLst/>
              <a:rect l="l" t="t" r="r" b="b"/>
              <a:pathLst>
                <a:path w="1041" h="1041" extrusionOk="0">
                  <a:moveTo>
                    <a:pt x="520" y="0"/>
                  </a:moveTo>
                  <a:cubicBezTo>
                    <a:pt x="236" y="0"/>
                    <a:pt x="0" y="229"/>
                    <a:pt x="0" y="520"/>
                  </a:cubicBezTo>
                  <a:cubicBezTo>
                    <a:pt x="0" y="805"/>
                    <a:pt x="236" y="1040"/>
                    <a:pt x="520" y="1040"/>
                  </a:cubicBezTo>
                  <a:cubicBezTo>
                    <a:pt x="811" y="1040"/>
                    <a:pt x="1040" y="805"/>
                    <a:pt x="1040" y="520"/>
                  </a:cubicBezTo>
                  <a:cubicBezTo>
                    <a:pt x="1040" y="229"/>
                    <a:pt x="811" y="0"/>
                    <a:pt x="5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9" name="Google Shape;1609;p50"/>
            <p:cNvSpPr/>
            <p:nvPr/>
          </p:nvSpPr>
          <p:spPr>
            <a:xfrm>
              <a:off x="4124283" y="3414760"/>
              <a:ext cx="32604" cy="32604"/>
            </a:xfrm>
            <a:custGeom>
              <a:avLst/>
              <a:gdLst/>
              <a:ahLst/>
              <a:cxnLst/>
              <a:rect l="l" t="t" r="r" b="b"/>
              <a:pathLst>
                <a:path w="571" h="571" extrusionOk="0">
                  <a:moveTo>
                    <a:pt x="285" y="1"/>
                  </a:moveTo>
                  <a:cubicBezTo>
                    <a:pt x="131" y="1"/>
                    <a:pt x="1" y="131"/>
                    <a:pt x="1" y="285"/>
                  </a:cubicBezTo>
                  <a:cubicBezTo>
                    <a:pt x="1" y="440"/>
                    <a:pt x="131" y="570"/>
                    <a:pt x="285" y="570"/>
                  </a:cubicBezTo>
                  <a:cubicBezTo>
                    <a:pt x="440" y="570"/>
                    <a:pt x="570" y="440"/>
                    <a:pt x="570" y="285"/>
                  </a:cubicBezTo>
                  <a:cubicBezTo>
                    <a:pt x="570" y="131"/>
                    <a:pt x="440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0" name="Google Shape;1610;p50"/>
            <p:cNvSpPr/>
            <p:nvPr/>
          </p:nvSpPr>
          <p:spPr>
            <a:xfrm>
              <a:off x="4145125" y="3537068"/>
              <a:ext cx="26951" cy="29749"/>
            </a:xfrm>
            <a:custGeom>
              <a:avLst/>
              <a:gdLst/>
              <a:ahLst/>
              <a:cxnLst/>
              <a:rect l="l" t="t" r="r" b="b"/>
              <a:pathLst>
                <a:path w="472" h="521" extrusionOk="0">
                  <a:moveTo>
                    <a:pt x="236" y="69"/>
                  </a:moveTo>
                  <a:lnTo>
                    <a:pt x="329" y="329"/>
                  </a:lnTo>
                  <a:lnTo>
                    <a:pt x="137" y="329"/>
                  </a:lnTo>
                  <a:lnTo>
                    <a:pt x="236" y="69"/>
                  </a:lnTo>
                  <a:close/>
                  <a:moveTo>
                    <a:pt x="193" y="0"/>
                  </a:moveTo>
                  <a:lnTo>
                    <a:pt x="1" y="521"/>
                  </a:lnTo>
                  <a:lnTo>
                    <a:pt x="69" y="521"/>
                  </a:lnTo>
                  <a:lnTo>
                    <a:pt x="118" y="384"/>
                  </a:lnTo>
                  <a:lnTo>
                    <a:pt x="354" y="384"/>
                  </a:lnTo>
                  <a:lnTo>
                    <a:pt x="397" y="521"/>
                  </a:lnTo>
                  <a:lnTo>
                    <a:pt x="471" y="52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1" name="Google Shape;1611;p50"/>
            <p:cNvSpPr/>
            <p:nvPr/>
          </p:nvSpPr>
          <p:spPr>
            <a:xfrm>
              <a:off x="4175902" y="3544148"/>
              <a:ext cx="32204" cy="22669"/>
            </a:xfrm>
            <a:custGeom>
              <a:avLst/>
              <a:gdLst/>
              <a:ahLst/>
              <a:cxnLst/>
              <a:rect l="l" t="t" r="r" b="b"/>
              <a:pathLst>
                <a:path w="564" h="397" extrusionOk="0">
                  <a:moveTo>
                    <a:pt x="192" y="0"/>
                  </a:moveTo>
                  <a:cubicBezTo>
                    <a:pt x="161" y="0"/>
                    <a:pt x="137" y="7"/>
                    <a:pt x="118" y="13"/>
                  </a:cubicBezTo>
                  <a:cubicBezTo>
                    <a:pt x="99" y="25"/>
                    <a:pt x="81" y="44"/>
                    <a:pt x="62" y="68"/>
                  </a:cubicBezTo>
                  <a:lnTo>
                    <a:pt x="62" y="7"/>
                  </a:lnTo>
                  <a:lnTo>
                    <a:pt x="0" y="7"/>
                  </a:lnTo>
                  <a:lnTo>
                    <a:pt x="0" y="397"/>
                  </a:lnTo>
                  <a:lnTo>
                    <a:pt x="62" y="397"/>
                  </a:lnTo>
                  <a:lnTo>
                    <a:pt x="62" y="174"/>
                  </a:lnTo>
                  <a:cubicBezTo>
                    <a:pt x="62" y="137"/>
                    <a:pt x="75" y="106"/>
                    <a:pt x="93" y="87"/>
                  </a:cubicBezTo>
                  <a:cubicBezTo>
                    <a:pt x="112" y="62"/>
                    <a:pt x="137" y="56"/>
                    <a:pt x="174" y="56"/>
                  </a:cubicBezTo>
                  <a:cubicBezTo>
                    <a:pt x="199" y="56"/>
                    <a:pt x="217" y="62"/>
                    <a:pt x="229" y="81"/>
                  </a:cubicBezTo>
                  <a:cubicBezTo>
                    <a:pt x="242" y="99"/>
                    <a:pt x="254" y="124"/>
                    <a:pt x="254" y="161"/>
                  </a:cubicBezTo>
                  <a:lnTo>
                    <a:pt x="254" y="397"/>
                  </a:lnTo>
                  <a:lnTo>
                    <a:pt x="316" y="397"/>
                  </a:lnTo>
                  <a:lnTo>
                    <a:pt x="316" y="174"/>
                  </a:lnTo>
                  <a:cubicBezTo>
                    <a:pt x="316" y="137"/>
                    <a:pt x="322" y="106"/>
                    <a:pt x="347" y="87"/>
                  </a:cubicBezTo>
                  <a:cubicBezTo>
                    <a:pt x="366" y="62"/>
                    <a:pt x="390" y="56"/>
                    <a:pt x="421" y="56"/>
                  </a:cubicBezTo>
                  <a:cubicBezTo>
                    <a:pt x="446" y="56"/>
                    <a:pt x="471" y="62"/>
                    <a:pt x="483" y="81"/>
                  </a:cubicBezTo>
                  <a:cubicBezTo>
                    <a:pt x="496" y="99"/>
                    <a:pt x="502" y="124"/>
                    <a:pt x="502" y="161"/>
                  </a:cubicBezTo>
                  <a:lnTo>
                    <a:pt x="502" y="397"/>
                  </a:lnTo>
                  <a:lnTo>
                    <a:pt x="564" y="397"/>
                  </a:lnTo>
                  <a:lnTo>
                    <a:pt x="564" y="161"/>
                  </a:lnTo>
                  <a:cubicBezTo>
                    <a:pt x="564" y="112"/>
                    <a:pt x="558" y="68"/>
                    <a:pt x="533" y="44"/>
                  </a:cubicBezTo>
                  <a:cubicBezTo>
                    <a:pt x="508" y="13"/>
                    <a:pt x="477" y="0"/>
                    <a:pt x="440" y="0"/>
                  </a:cubicBezTo>
                  <a:cubicBezTo>
                    <a:pt x="409" y="0"/>
                    <a:pt x="384" y="7"/>
                    <a:pt x="359" y="19"/>
                  </a:cubicBezTo>
                  <a:cubicBezTo>
                    <a:pt x="341" y="31"/>
                    <a:pt x="322" y="56"/>
                    <a:pt x="304" y="81"/>
                  </a:cubicBezTo>
                  <a:cubicBezTo>
                    <a:pt x="298" y="56"/>
                    <a:pt x="279" y="31"/>
                    <a:pt x="260" y="19"/>
                  </a:cubicBezTo>
                  <a:cubicBezTo>
                    <a:pt x="242" y="7"/>
                    <a:pt x="217" y="0"/>
                    <a:pt x="1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2" name="Google Shape;1612;p50"/>
            <p:cNvSpPr/>
            <p:nvPr/>
          </p:nvSpPr>
          <p:spPr>
            <a:xfrm>
              <a:off x="4215129" y="3535983"/>
              <a:ext cx="19871" cy="31177"/>
            </a:xfrm>
            <a:custGeom>
              <a:avLst/>
              <a:gdLst/>
              <a:ahLst/>
              <a:cxnLst/>
              <a:rect l="l" t="t" r="r" b="b"/>
              <a:pathLst>
                <a:path w="348" h="546" extrusionOk="0">
                  <a:moveTo>
                    <a:pt x="174" y="193"/>
                  </a:moveTo>
                  <a:cubicBezTo>
                    <a:pt x="211" y="193"/>
                    <a:pt x="236" y="205"/>
                    <a:pt x="254" y="236"/>
                  </a:cubicBezTo>
                  <a:cubicBezTo>
                    <a:pt x="273" y="261"/>
                    <a:pt x="285" y="298"/>
                    <a:pt x="285" y="341"/>
                  </a:cubicBezTo>
                  <a:cubicBezTo>
                    <a:pt x="285" y="391"/>
                    <a:pt x="273" y="428"/>
                    <a:pt x="254" y="453"/>
                  </a:cubicBezTo>
                  <a:cubicBezTo>
                    <a:pt x="236" y="484"/>
                    <a:pt x="211" y="496"/>
                    <a:pt x="174" y="496"/>
                  </a:cubicBezTo>
                  <a:cubicBezTo>
                    <a:pt x="143" y="496"/>
                    <a:pt x="118" y="484"/>
                    <a:pt x="93" y="453"/>
                  </a:cubicBezTo>
                  <a:cubicBezTo>
                    <a:pt x="75" y="428"/>
                    <a:pt x="69" y="391"/>
                    <a:pt x="69" y="341"/>
                  </a:cubicBezTo>
                  <a:cubicBezTo>
                    <a:pt x="69" y="298"/>
                    <a:pt x="75" y="261"/>
                    <a:pt x="93" y="236"/>
                  </a:cubicBezTo>
                  <a:cubicBezTo>
                    <a:pt x="118" y="205"/>
                    <a:pt x="143" y="193"/>
                    <a:pt x="174" y="193"/>
                  </a:cubicBezTo>
                  <a:close/>
                  <a:moveTo>
                    <a:pt x="1" y="1"/>
                  </a:moveTo>
                  <a:lnTo>
                    <a:pt x="1" y="540"/>
                  </a:lnTo>
                  <a:lnTo>
                    <a:pt x="69" y="540"/>
                  </a:lnTo>
                  <a:lnTo>
                    <a:pt x="69" y="478"/>
                  </a:lnTo>
                  <a:cubicBezTo>
                    <a:pt x="81" y="502"/>
                    <a:pt x="100" y="521"/>
                    <a:pt x="118" y="533"/>
                  </a:cubicBezTo>
                  <a:cubicBezTo>
                    <a:pt x="137" y="540"/>
                    <a:pt x="162" y="546"/>
                    <a:pt x="193" y="546"/>
                  </a:cubicBezTo>
                  <a:cubicBezTo>
                    <a:pt x="236" y="546"/>
                    <a:pt x="279" y="527"/>
                    <a:pt x="304" y="490"/>
                  </a:cubicBezTo>
                  <a:cubicBezTo>
                    <a:pt x="335" y="453"/>
                    <a:pt x="347" y="403"/>
                    <a:pt x="347" y="341"/>
                  </a:cubicBezTo>
                  <a:cubicBezTo>
                    <a:pt x="347" y="286"/>
                    <a:pt x="335" y="236"/>
                    <a:pt x="304" y="199"/>
                  </a:cubicBezTo>
                  <a:cubicBezTo>
                    <a:pt x="279" y="162"/>
                    <a:pt x="236" y="143"/>
                    <a:pt x="193" y="143"/>
                  </a:cubicBezTo>
                  <a:cubicBezTo>
                    <a:pt x="162" y="143"/>
                    <a:pt x="137" y="150"/>
                    <a:pt x="118" y="156"/>
                  </a:cubicBezTo>
                  <a:cubicBezTo>
                    <a:pt x="100" y="168"/>
                    <a:pt x="81" y="187"/>
                    <a:pt x="69" y="211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3" name="Google Shape;1613;p50"/>
            <p:cNvSpPr/>
            <p:nvPr/>
          </p:nvSpPr>
          <p:spPr>
            <a:xfrm>
              <a:off x="4240596" y="3544491"/>
              <a:ext cx="18786" cy="22669"/>
            </a:xfrm>
            <a:custGeom>
              <a:avLst/>
              <a:gdLst/>
              <a:ahLst/>
              <a:cxnLst/>
              <a:rect l="l" t="t" r="r" b="b"/>
              <a:pathLst>
                <a:path w="329" h="397" extrusionOk="0">
                  <a:moveTo>
                    <a:pt x="0" y="1"/>
                  </a:moveTo>
                  <a:lnTo>
                    <a:pt x="0" y="236"/>
                  </a:lnTo>
                  <a:cubicBezTo>
                    <a:pt x="0" y="291"/>
                    <a:pt x="13" y="329"/>
                    <a:pt x="37" y="360"/>
                  </a:cubicBezTo>
                  <a:cubicBezTo>
                    <a:pt x="62" y="384"/>
                    <a:pt x="93" y="397"/>
                    <a:pt x="137" y="397"/>
                  </a:cubicBezTo>
                  <a:cubicBezTo>
                    <a:pt x="167" y="397"/>
                    <a:pt x="186" y="391"/>
                    <a:pt x="211" y="384"/>
                  </a:cubicBezTo>
                  <a:cubicBezTo>
                    <a:pt x="229" y="372"/>
                    <a:pt x="248" y="353"/>
                    <a:pt x="260" y="329"/>
                  </a:cubicBezTo>
                  <a:lnTo>
                    <a:pt x="260" y="391"/>
                  </a:lnTo>
                  <a:lnTo>
                    <a:pt x="328" y="391"/>
                  </a:lnTo>
                  <a:lnTo>
                    <a:pt x="328" y="1"/>
                  </a:lnTo>
                  <a:lnTo>
                    <a:pt x="260" y="1"/>
                  </a:lnTo>
                  <a:lnTo>
                    <a:pt x="260" y="223"/>
                  </a:lnTo>
                  <a:cubicBezTo>
                    <a:pt x="260" y="261"/>
                    <a:pt x="254" y="291"/>
                    <a:pt x="236" y="310"/>
                  </a:cubicBezTo>
                  <a:cubicBezTo>
                    <a:pt x="211" y="335"/>
                    <a:pt x="186" y="341"/>
                    <a:pt x="149" y="341"/>
                  </a:cubicBezTo>
                  <a:cubicBezTo>
                    <a:pt x="124" y="341"/>
                    <a:pt x="99" y="335"/>
                    <a:pt x="87" y="316"/>
                  </a:cubicBezTo>
                  <a:cubicBezTo>
                    <a:pt x="75" y="298"/>
                    <a:pt x="68" y="273"/>
                    <a:pt x="68" y="236"/>
                  </a:cubicBezTo>
                  <a:lnTo>
                    <a:pt x="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4" name="Google Shape;1614;p50"/>
            <p:cNvSpPr/>
            <p:nvPr/>
          </p:nvSpPr>
          <p:spPr>
            <a:xfrm>
              <a:off x="4266747" y="3535983"/>
              <a:ext cx="3597" cy="30834"/>
            </a:xfrm>
            <a:custGeom>
              <a:avLst/>
              <a:gdLst/>
              <a:ahLst/>
              <a:cxnLst/>
              <a:rect l="l" t="t" r="r" b="b"/>
              <a:pathLst>
                <a:path w="63" h="540" extrusionOk="0">
                  <a:moveTo>
                    <a:pt x="0" y="1"/>
                  </a:moveTo>
                  <a:lnTo>
                    <a:pt x="0" y="540"/>
                  </a:lnTo>
                  <a:lnTo>
                    <a:pt x="62" y="540"/>
                  </a:lnTo>
                  <a:lnTo>
                    <a:pt x="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5" name="Google Shape;1615;p50"/>
            <p:cNvSpPr/>
            <p:nvPr/>
          </p:nvSpPr>
          <p:spPr>
            <a:xfrm>
              <a:off x="4276626" y="3544148"/>
              <a:ext cx="18443" cy="23011"/>
            </a:xfrm>
            <a:custGeom>
              <a:avLst/>
              <a:gdLst/>
              <a:ahLst/>
              <a:cxnLst/>
              <a:rect l="l" t="t" r="r" b="b"/>
              <a:pathLst>
                <a:path w="323" h="403" extrusionOk="0">
                  <a:moveTo>
                    <a:pt x="261" y="198"/>
                  </a:moveTo>
                  <a:lnTo>
                    <a:pt x="261" y="217"/>
                  </a:lnTo>
                  <a:cubicBezTo>
                    <a:pt x="261" y="254"/>
                    <a:pt x="248" y="291"/>
                    <a:pt x="230" y="316"/>
                  </a:cubicBezTo>
                  <a:cubicBezTo>
                    <a:pt x="211" y="341"/>
                    <a:pt x="180" y="353"/>
                    <a:pt x="143" y="353"/>
                  </a:cubicBezTo>
                  <a:cubicBezTo>
                    <a:pt x="118" y="353"/>
                    <a:pt x="100" y="347"/>
                    <a:pt x="87" y="328"/>
                  </a:cubicBezTo>
                  <a:cubicBezTo>
                    <a:pt x="69" y="316"/>
                    <a:pt x="63" y="297"/>
                    <a:pt x="63" y="279"/>
                  </a:cubicBezTo>
                  <a:cubicBezTo>
                    <a:pt x="63" y="248"/>
                    <a:pt x="75" y="229"/>
                    <a:pt x="94" y="217"/>
                  </a:cubicBezTo>
                  <a:cubicBezTo>
                    <a:pt x="112" y="205"/>
                    <a:pt x="149" y="198"/>
                    <a:pt x="199" y="198"/>
                  </a:cubicBezTo>
                  <a:close/>
                  <a:moveTo>
                    <a:pt x="162" y="0"/>
                  </a:moveTo>
                  <a:cubicBezTo>
                    <a:pt x="137" y="0"/>
                    <a:pt x="118" y="0"/>
                    <a:pt x="94" y="7"/>
                  </a:cubicBezTo>
                  <a:cubicBezTo>
                    <a:pt x="75" y="7"/>
                    <a:pt x="50" y="19"/>
                    <a:pt x="26" y="25"/>
                  </a:cubicBezTo>
                  <a:lnTo>
                    <a:pt x="26" y="81"/>
                  </a:lnTo>
                  <a:cubicBezTo>
                    <a:pt x="44" y="75"/>
                    <a:pt x="69" y="68"/>
                    <a:pt x="87" y="62"/>
                  </a:cubicBezTo>
                  <a:cubicBezTo>
                    <a:pt x="106" y="56"/>
                    <a:pt x="131" y="50"/>
                    <a:pt x="149" y="50"/>
                  </a:cubicBezTo>
                  <a:cubicBezTo>
                    <a:pt x="186" y="50"/>
                    <a:pt x="211" y="62"/>
                    <a:pt x="236" y="75"/>
                  </a:cubicBezTo>
                  <a:cubicBezTo>
                    <a:pt x="255" y="93"/>
                    <a:pt x="261" y="112"/>
                    <a:pt x="261" y="143"/>
                  </a:cubicBezTo>
                  <a:lnTo>
                    <a:pt x="261" y="149"/>
                  </a:lnTo>
                  <a:lnTo>
                    <a:pt x="174" y="149"/>
                  </a:lnTo>
                  <a:cubicBezTo>
                    <a:pt x="112" y="149"/>
                    <a:pt x="69" y="161"/>
                    <a:pt x="44" y="186"/>
                  </a:cubicBezTo>
                  <a:cubicBezTo>
                    <a:pt x="13" y="205"/>
                    <a:pt x="1" y="236"/>
                    <a:pt x="1" y="279"/>
                  </a:cubicBezTo>
                  <a:cubicBezTo>
                    <a:pt x="1" y="316"/>
                    <a:pt x="13" y="347"/>
                    <a:pt x="32" y="372"/>
                  </a:cubicBezTo>
                  <a:cubicBezTo>
                    <a:pt x="56" y="390"/>
                    <a:pt x="87" y="403"/>
                    <a:pt x="131" y="403"/>
                  </a:cubicBezTo>
                  <a:cubicBezTo>
                    <a:pt x="162" y="403"/>
                    <a:pt x="186" y="397"/>
                    <a:pt x="205" y="390"/>
                  </a:cubicBezTo>
                  <a:cubicBezTo>
                    <a:pt x="230" y="378"/>
                    <a:pt x="248" y="359"/>
                    <a:pt x="261" y="335"/>
                  </a:cubicBezTo>
                  <a:lnTo>
                    <a:pt x="261" y="397"/>
                  </a:lnTo>
                  <a:lnTo>
                    <a:pt x="323" y="397"/>
                  </a:lnTo>
                  <a:lnTo>
                    <a:pt x="323" y="174"/>
                  </a:lnTo>
                  <a:cubicBezTo>
                    <a:pt x="323" y="112"/>
                    <a:pt x="310" y="68"/>
                    <a:pt x="286" y="44"/>
                  </a:cubicBezTo>
                  <a:cubicBezTo>
                    <a:pt x="255" y="13"/>
                    <a:pt x="217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6" name="Google Shape;1616;p50"/>
            <p:cNvSpPr/>
            <p:nvPr/>
          </p:nvSpPr>
          <p:spPr>
            <a:xfrm>
              <a:off x="4302435" y="3544148"/>
              <a:ext cx="18786" cy="22669"/>
            </a:xfrm>
            <a:custGeom>
              <a:avLst/>
              <a:gdLst/>
              <a:ahLst/>
              <a:cxnLst/>
              <a:rect l="l" t="t" r="r" b="b"/>
              <a:pathLst>
                <a:path w="329" h="397" extrusionOk="0">
                  <a:moveTo>
                    <a:pt x="193" y="0"/>
                  </a:moveTo>
                  <a:cubicBezTo>
                    <a:pt x="162" y="0"/>
                    <a:pt x="143" y="7"/>
                    <a:pt x="118" y="13"/>
                  </a:cubicBezTo>
                  <a:cubicBezTo>
                    <a:pt x="100" y="25"/>
                    <a:pt x="81" y="44"/>
                    <a:pt x="69" y="68"/>
                  </a:cubicBezTo>
                  <a:lnTo>
                    <a:pt x="69" y="7"/>
                  </a:lnTo>
                  <a:lnTo>
                    <a:pt x="1" y="7"/>
                  </a:lnTo>
                  <a:lnTo>
                    <a:pt x="1" y="397"/>
                  </a:lnTo>
                  <a:lnTo>
                    <a:pt x="69" y="397"/>
                  </a:lnTo>
                  <a:lnTo>
                    <a:pt x="69" y="174"/>
                  </a:lnTo>
                  <a:cubicBezTo>
                    <a:pt x="69" y="137"/>
                    <a:pt x="75" y="106"/>
                    <a:pt x="94" y="87"/>
                  </a:cubicBezTo>
                  <a:cubicBezTo>
                    <a:pt x="118" y="62"/>
                    <a:pt x="143" y="56"/>
                    <a:pt x="180" y="56"/>
                  </a:cubicBezTo>
                  <a:cubicBezTo>
                    <a:pt x="205" y="56"/>
                    <a:pt x="230" y="62"/>
                    <a:pt x="242" y="81"/>
                  </a:cubicBezTo>
                  <a:cubicBezTo>
                    <a:pt x="255" y="99"/>
                    <a:pt x="261" y="124"/>
                    <a:pt x="261" y="161"/>
                  </a:cubicBezTo>
                  <a:lnTo>
                    <a:pt x="261" y="397"/>
                  </a:lnTo>
                  <a:lnTo>
                    <a:pt x="329" y="397"/>
                  </a:lnTo>
                  <a:lnTo>
                    <a:pt x="329" y="161"/>
                  </a:lnTo>
                  <a:cubicBezTo>
                    <a:pt x="329" y="106"/>
                    <a:pt x="316" y="68"/>
                    <a:pt x="292" y="37"/>
                  </a:cubicBezTo>
                  <a:cubicBezTo>
                    <a:pt x="267" y="13"/>
                    <a:pt x="236" y="0"/>
                    <a:pt x="1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7" name="Google Shape;1617;p50"/>
            <p:cNvSpPr/>
            <p:nvPr/>
          </p:nvSpPr>
          <p:spPr>
            <a:xfrm>
              <a:off x="4326816" y="3544148"/>
              <a:ext cx="17415" cy="23011"/>
            </a:xfrm>
            <a:custGeom>
              <a:avLst/>
              <a:gdLst/>
              <a:ahLst/>
              <a:cxnLst/>
              <a:rect l="l" t="t" r="r" b="b"/>
              <a:pathLst>
                <a:path w="305" h="403" extrusionOk="0">
                  <a:moveTo>
                    <a:pt x="193" y="0"/>
                  </a:moveTo>
                  <a:cubicBezTo>
                    <a:pt x="131" y="0"/>
                    <a:pt x="88" y="19"/>
                    <a:pt x="50" y="50"/>
                  </a:cubicBezTo>
                  <a:cubicBezTo>
                    <a:pt x="19" y="87"/>
                    <a:pt x="1" y="137"/>
                    <a:pt x="1" y="198"/>
                  </a:cubicBezTo>
                  <a:cubicBezTo>
                    <a:pt x="1" y="267"/>
                    <a:pt x="13" y="310"/>
                    <a:pt x="50" y="347"/>
                  </a:cubicBezTo>
                  <a:cubicBezTo>
                    <a:pt x="88" y="384"/>
                    <a:pt x="131" y="403"/>
                    <a:pt x="187" y="403"/>
                  </a:cubicBezTo>
                  <a:cubicBezTo>
                    <a:pt x="211" y="403"/>
                    <a:pt x="230" y="403"/>
                    <a:pt x="248" y="397"/>
                  </a:cubicBezTo>
                  <a:cubicBezTo>
                    <a:pt x="267" y="397"/>
                    <a:pt x="286" y="390"/>
                    <a:pt x="304" y="378"/>
                  </a:cubicBezTo>
                  <a:lnTo>
                    <a:pt x="304" y="322"/>
                  </a:lnTo>
                  <a:cubicBezTo>
                    <a:pt x="286" y="328"/>
                    <a:pt x="267" y="341"/>
                    <a:pt x="248" y="341"/>
                  </a:cubicBezTo>
                  <a:cubicBezTo>
                    <a:pt x="230" y="347"/>
                    <a:pt x="218" y="353"/>
                    <a:pt x="199" y="353"/>
                  </a:cubicBezTo>
                  <a:cubicBezTo>
                    <a:pt x="156" y="353"/>
                    <a:pt x="125" y="335"/>
                    <a:pt x="100" y="310"/>
                  </a:cubicBezTo>
                  <a:cubicBezTo>
                    <a:pt x="75" y="285"/>
                    <a:pt x="69" y="248"/>
                    <a:pt x="69" y="198"/>
                  </a:cubicBezTo>
                  <a:cubicBezTo>
                    <a:pt x="69" y="155"/>
                    <a:pt x="75" y="118"/>
                    <a:pt x="100" y="93"/>
                  </a:cubicBezTo>
                  <a:cubicBezTo>
                    <a:pt x="125" y="62"/>
                    <a:pt x="156" y="50"/>
                    <a:pt x="199" y="50"/>
                  </a:cubicBezTo>
                  <a:cubicBezTo>
                    <a:pt x="218" y="50"/>
                    <a:pt x="230" y="56"/>
                    <a:pt x="248" y="62"/>
                  </a:cubicBezTo>
                  <a:cubicBezTo>
                    <a:pt x="267" y="62"/>
                    <a:pt x="286" y="75"/>
                    <a:pt x="304" y="81"/>
                  </a:cubicBezTo>
                  <a:lnTo>
                    <a:pt x="304" y="25"/>
                  </a:lnTo>
                  <a:cubicBezTo>
                    <a:pt x="286" y="13"/>
                    <a:pt x="267" y="7"/>
                    <a:pt x="248" y="7"/>
                  </a:cubicBezTo>
                  <a:cubicBezTo>
                    <a:pt x="230" y="0"/>
                    <a:pt x="211" y="0"/>
                    <a:pt x="1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8" name="Google Shape;1618;p50"/>
            <p:cNvSpPr/>
            <p:nvPr/>
          </p:nvSpPr>
          <p:spPr>
            <a:xfrm>
              <a:off x="4349085" y="3544148"/>
              <a:ext cx="20556" cy="23011"/>
            </a:xfrm>
            <a:custGeom>
              <a:avLst/>
              <a:gdLst/>
              <a:ahLst/>
              <a:cxnLst/>
              <a:rect l="l" t="t" r="r" b="b"/>
              <a:pathLst>
                <a:path w="360" h="403" extrusionOk="0">
                  <a:moveTo>
                    <a:pt x="187" y="50"/>
                  </a:moveTo>
                  <a:cubicBezTo>
                    <a:pt x="218" y="50"/>
                    <a:pt x="248" y="62"/>
                    <a:pt x="267" y="81"/>
                  </a:cubicBezTo>
                  <a:cubicBezTo>
                    <a:pt x="286" y="106"/>
                    <a:pt x="292" y="130"/>
                    <a:pt x="292" y="167"/>
                  </a:cubicBezTo>
                  <a:lnTo>
                    <a:pt x="69" y="167"/>
                  </a:lnTo>
                  <a:cubicBezTo>
                    <a:pt x="69" y="130"/>
                    <a:pt x="81" y="99"/>
                    <a:pt x="106" y="81"/>
                  </a:cubicBezTo>
                  <a:cubicBezTo>
                    <a:pt x="125" y="62"/>
                    <a:pt x="156" y="50"/>
                    <a:pt x="187" y="50"/>
                  </a:cubicBezTo>
                  <a:close/>
                  <a:moveTo>
                    <a:pt x="187" y="0"/>
                  </a:moveTo>
                  <a:cubicBezTo>
                    <a:pt x="131" y="0"/>
                    <a:pt x="81" y="19"/>
                    <a:pt x="50" y="56"/>
                  </a:cubicBezTo>
                  <a:cubicBezTo>
                    <a:pt x="13" y="93"/>
                    <a:pt x="1" y="143"/>
                    <a:pt x="1" y="205"/>
                  </a:cubicBezTo>
                  <a:cubicBezTo>
                    <a:pt x="1" y="267"/>
                    <a:pt x="19" y="316"/>
                    <a:pt x="50" y="353"/>
                  </a:cubicBezTo>
                  <a:cubicBezTo>
                    <a:pt x="88" y="384"/>
                    <a:pt x="137" y="403"/>
                    <a:pt x="199" y="403"/>
                  </a:cubicBezTo>
                  <a:cubicBezTo>
                    <a:pt x="224" y="403"/>
                    <a:pt x="248" y="403"/>
                    <a:pt x="273" y="397"/>
                  </a:cubicBezTo>
                  <a:cubicBezTo>
                    <a:pt x="298" y="390"/>
                    <a:pt x="317" y="384"/>
                    <a:pt x="341" y="372"/>
                  </a:cubicBezTo>
                  <a:lnTo>
                    <a:pt x="341" y="316"/>
                  </a:lnTo>
                  <a:cubicBezTo>
                    <a:pt x="323" y="328"/>
                    <a:pt x="298" y="335"/>
                    <a:pt x="273" y="341"/>
                  </a:cubicBezTo>
                  <a:cubicBezTo>
                    <a:pt x="248" y="347"/>
                    <a:pt x="230" y="353"/>
                    <a:pt x="205" y="353"/>
                  </a:cubicBezTo>
                  <a:cubicBezTo>
                    <a:pt x="162" y="353"/>
                    <a:pt x="131" y="341"/>
                    <a:pt x="106" y="316"/>
                  </a:cubicBezTo>
                  <a:cubicBezTo>
                    <a:pt x="81" y="291"/>
                    <a:pt x="69" y="260"/>
                    <a:pt x="63" y="217"/>
                  </a:cubicBezTo>
                  <a:lnTo>
                    <a:pt x="360" y="217"/>
                  </a:lnTo>
                  <a:lnTo>
                    <a:pt x="360" y="186"/>
                  </a:lnTo>
                  <a:cubicBezTo>
                    <a:pt x="360" y="130"/>
                    <a:pt x="341" y="81"/>
                    <a:pt x="310" y="50"/>
                  </a:cubicBezTo>
                  <a:cubicBezTo>
                    <a:pt x="279" y="13"/>
                    <a:pt x="242" y="0"/>
                    <a:pt x="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9" name="Google Shape;1619;p50"/>
            <p:cNvSpPr/>
            <p:nvPr/>
          </p:nvSpPr>
          <p:spPr>
            <a:xfrm>
              <a:off x="4026357" y="4356108"/>
              <a:ext cx="504136" cy="129046"/>
            </a:xfrm>
            <a:custGeom>
              <a:avLst/>
              <a:gdLst/>
              <a:ahLst/>
              <a:cxnLst/>
              <a:rect l="l" t="t" r="r" b="b"/>
              <a:pathLst>
                <a:path w="8829" h="2260" extrusionOk="0">
                  <a:moveTo>
                    <a:pt x="1134" y="0"/>
                  </a:moveTo>
                  <a:cubicBezTo>
                    <a:pt x="508" y="0"/>
                    <a:pt x="1" y="502"/>
                    <a:pt x="1" y="1127"/>
                  </a:cubicBezTo>
                  <a:cubicBezTo>
                    <a:pt x="1" y="1752"/>
                    <a:pt x="508" y="2260"/>
                    <a:pt x="1134" y="2260"/>
                  </a:cubicBezTo>
                  <a:lnTo>
                    <a:pt x="7696" y="2260"/>
                  </a:lnTo>
                  <a:cubicBezTo>
                    <a:pt x="8321" y="2260"/>
                    <a:pt x="8829" y="1752"/>
                    <a:pt x="8829" y="1127"/>
                  </a:cubicBezTo>
                  <a:cubicBezTo>
                    <a:pt x="8829" y="508"/>
                    <a:pt x="8321" y="0"/>
                    <a:pt x="7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0" name="Google Shape;1620;p50"/>
            <p:cNvSpPr/>
            <p:nvPr/>
          </p:nvSpPr>
          <p:spPr>
            <a:xfrm>
              <a:off x="4173446" y="4393565"/>
              <a:ext cx="37172" cy="47450"/>
            </a:xfrm>
            <a:custGeom>
              <a:avLst/>
              <a:gdLst/>
              <a:ahLst/>
              <a:cxnLst/>
              <a:rect l="l" t="t" r="r" b="b"/>
              <a:pathLst>
                <a:path w="651" h="831" extrusionOk="0">
                  <a:moveTo>
                    <a:pt x="390" y="0"/>
                  </a:moveTo>
                  <a:cubicBezTo>
                    <a:pt x="272" y="0"/>
                    <a:pt x="173" y="38"/>
                    <a:pt x="105" y="112"/>
                  </a:cubicBezTo>
                  <a:cubicBezTo>
                    <a:pt x="37" y="186"/>
                    <a:pt x="0" y="285"/>
                    <a:pt x="0" y="415"/>
                  </a:cubicBezTo>
                  <a:cubicBezTo>
                    <a:pt x="0" y="545"/>
                    <a:pt x="37" y="644"/>
                    <a:pt x="105" y="719"/>
                  </a:cubicBezTo>
                  <a:cubicBezTo>
                    <a:pt x="173" y="793"/>
                    <a:pt x="272" y="830"/>
                    <a:pt x="390" y="830"/>
                  </a:cubicBezTo>
                  <a:cubicBezTo>
                    <a:pt x="440" y="830"/>
                    <a:pt x="483" y="824"/>
                    <a:pt x="526" y="811"/>
                  </a:cubicBezTo>
                  <a:cubicBezTo>
                    <a:pt x="570" y="799"/>
                    <a:pt x="613" y="781"/>
                    <a:pt x="650" y="756"/>
                  </a:cubicBezTo>
                  <a:lnTo>
                    <a:pt x="650" y="638"/>
                  </a:lnTo>
                  <a:cubicBezTo>
                    <a:pt x="613" y="675"/>
                    <a:pt x="570" y="700"/>
                    <a:pt x="532" y="719"/>
                  </a:cubicBezTo>
                  <a:cubicBezTo>
                    <a:pt x="489" y="737"/>
                    <a:pt x="446" y="743"/>
                    <a:pt x="396" y="743"/>
                  </a:cubicBezTo>
                  <a:cubicBezTo>
                    <a:pt x="310" y="743"/>
                    <a:pt x="235" y="712"/>
                    <a:pt x="186" y="657"/>
                  </a:cubicBezTo>
                  <a:cubicBezTo>
                    <a:pt x="136" y="601"/>
                    <a:pt x="118" y="521"/>
                    <a:pt x="118" y="415"/>
                  </a:cubicBezTo>
                  <a:cubicBezTo>
                    <a:pt x="118" y="310"/>
                    <a:pt x="136" y="230"/>
                    <a:pt x="186" y="174"/>
                  </a:cubicBezTo>
                  <a:cubicBezTo>
                    <a:pt x="235" y="118"/>
                    <a:pt x="310" y="87"/>
                    <a:pt x="396" y="87"/>
                  </a:cubicBezTo>
                  <a:cubicBezTo>
                    <a:pt x="446" y="87"/>
                    <a:pt x="489" y="93"/>
                    <a:pt x="532" y="112"/>
                  </a:cubicBezTo>
                  <a:cubicBezTo>
                    <a:pt x="570" y="130"/>
                    <a:pt x="613" y="155"/>
                    <a:pt x="650" y="192"/>
                  </a:cubicBezTo>
                  <a:lnTo>
                    <a:pt x="650" y="75"/>
                  </a:lnTo>
                  <a:cubicBezTo>
                    <a:pt x="613" y="50"/>
                    <a:pt x="570" y="31"/>
                    <a:pt x="526" y="19"/>
                  </a:cubicBezTo>
                  <a:cubicBezTo>
                    <a:pt x="483" y="7"/>
                    <a:pt x="440" y="0"/>
                    <a:pt x="3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1" name="Google Shape;1621;p50"/>
            <p:cNvSpPr/>
            <p:nvPr/>
          </p:nvSpPr>
          <p:spPr>
            <a:xfrm>
              <a:off x="4217585" y="4404871"/>
              <a:ext cx="29064" cy="36144"/>
            </a:xfrm>
            <a:custGeom>
              <a:avLst/>
              <a:gdLst/>
              <a:ahLst/>
              <a:cxnLst/>
              <a:rect l="l" t="t" r="r" b="b"/>
              <a:pathLst>
                <a:path w="509" h="633" extrusionOk="0">
                  <a:moveTo>
                    <a:pt x="410" y="316"/>
                  </a:moveTo>
                  <a:lnTo>
                    <a:pt x="410" y="335"/>
                  </a:lnTo>
                  <a:cubicBezTo>
                    <a:pt x="410" y="403"/>
                    <a:pt x="397" y="453"/>
                    <a:pt x="360" y="496"/>
                  </a:cubicBezTo>
                  <a:cubicBezTo>
                    <a:pt x="329" y="533"/>
                    <a:pt x="286" y="552"/>
                    <a:pt x="230" y="552"/>
                  </a:cubicBezTo>
                  <a:cubicBezTo>
                    <a:pt x="193" y="552"/>
                    <a:pt x="156" y="539"/>
                    <a:pt x="137" y="521"/>
                  </a:cubicBezTo>
                  <a:cubicBezTo>
                    <a:pt x="112" y="502"/>
                    <a:pt x="100" y="471"/>
                    <a:pt x="100" y="434"/>
                  </a:cubicBezTo>
                  <a:cubicBezTo>
                    <a:pt x="100" y="391"/>
                    <a:pt x="119" y="360"/>
                    <a:pt x="150" y="341"/>
                  </a:cubicBezTo>
                  <a:cubicBezTo>
                    <a:pt x="180" y="323"/>
                    <a:pt x="236" y="316"/>
                    <a:pt x="310" y="316"/>
                  </a:cubicBezTo>
                  <a:close/>
                  <a:moveTo>
                    <a:pt x="249" y="1"/>
                  </a:moveTo>
                  <a:cubicBezTo>
                    <a:pt x="218" y="1"/>
                    <a:pt x="187" y="7"/>
                    <a:pt x="150" y="13"/>
                  </a:cubicBezTo>
                  <a:cubicBezTo>
                    <a:pt x="119" y="19"/>
                    <a:pt x="81" y="32"/>
                    <a:pt x="44" y="44"/>
                  </a:cubicBezTo>
                  <a:lnTo>
                    <a:pt x="44" y="137"/>
                  </a:lnTo>
                  <a:cubicBezTo>
                    <a:pt x="75" y="118"/>
                    <a:pt x="106" y="106"/>
                    <a:pt x="137" y="100"/>
                  </a:cubicBezTo>
                  <a:cubicBezTo>
                    <a:pt x="174" y="87"/>
                    <a:pt x="205" y="87"/>
                    <a:pt x="242" y="87"/>
                  </a:cubicBezTo>
                  <a:cubicBezTo>
                    <a:pt x="292" y="87"/>
                    <a:pt x="335" y="100"/>
                    <a:pt x="366" y="124"/>
                  </a:cubicBezTo>
                  <a:cubicBezTo>
                    <a:pt x="397" y="149"/>
                    <a:pt x="410" y="180"/>
                    <a:pt x="410" y="230"/>
                  </a:cubicBezTo>
                  <a:lnTo>
                    <a:pt x="410" y="236"/>
                  </a:lnTo>
                  <a:lnTo>
                    <a:pt x="273" y="236"/>
                  </a:lnTo>
                  <a:cubicBezTo>
                    <a:pt x="180" y="236"/>
                    <a:pt x="112" y="254"/>
                    <a:pt x="69" y="292"/>
                  </a:cubicBezTo>
                  <a:cubicBezTo>
                    <a:pt x="26" y="323"/>
                    <a:pt x="1" y="372"/>
                    <a:pt x="1" y="440"/>
                  </a:cubicBezTo>
                  <a:cubicBezTo>
                    <a:pt x="1" y="502"/>
                    <a:pt x="20" y="545"/>
                    <a:pt x="57" y="583"/>
                  </a:cubicBezTo>
                  <a:cubicBezTo>
                    <a:pt x="94" y="620"/>
                    <a:pt x="143" y="632"/>
                    <a:pt x="205" y="632"/>
                  </a:cubicBezTo>
                  <a:cubicBezTo>
                    <a:pt x="255" y="632"/>
                    <a:pt x="292" y="626"/>
                    <a:pt x="329" y="607"/>
                  </a:cubicBezTo>
                  <a:cubicBezTo>
                    <a:pt x="360" y="589"/>
                    <a:pt x="391" y="564"/>
                    <a:pt x="410" y="527"/>
                  </a:cubicBezTo>
                  <a:lnTo>
                    <a:pt x="410" y="620"/>
                  </a:lnTo>
                  <a:lnTo>
                    <a:pt x="509" y="620"/>
                  </a:lnTo>
                  <a:lnTo>
                    <a:pt x="509" y="273"/>
                  </a:lnTo>
                  <a:cubicBezTo>
                    <a:pt x="509" y="180"/>
                    <a:pt x="490" y="112"/>
                    <a:pt x="447" y="69"/>
                  </a:cubicBezTo>
                  <a:cubicBezTo>
                    <a:pt x="403" y="25"/>
                    <a:pt x="335" y="1"/>
                    <a:pt x="2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2" name="Google Shape;1622;p50"/>
            <p:cNvSpPr/>
            <p:nvPr/>
          </p:nvSpPr>
          <p:spPr>
            <a:xfrm>
              <a:off x="4258240" y="4404871"/>
              <a:ext cx="28721" cy="35402"/>
            </a:xfrm>
            <a:custGeom>
              <a:avLst/>
              <a:gdLst/>
              <a:ahLst/>
              <a:cxnLst/>
              <a:rect l="l" t="t" r="r" b="b"/>
              <a:pathLst>
                <a:path w="503" h="620" extrusionOk="0">
                  <a:moveTo>
                    <a:pt x="292" y="1"/>
                  </a:moveTo>
                  <a:cubicBezTo>
                    <a:pt x="255" y="1"/>
                    <a:pt x="218" y="13"/>
                    <a:pt x="180" y="25"/>
                  </a:cubicBezTo>
                  <a:cubicBezTo>
                    <a:pt x="149" y="44"/>
                    <a:pt x="125" y="75"/>
                    <a:pt x="100" y="112"/>
                  </a:cubicBezTo>
                  <a:lnTo>
                    <a:pt x="100" y="13"/>
                  </a:lnTo>
                  <a:lnTo>
                    <a:pt x="1" y="13"/>
                  </a:lnTo>
                  <a:lnTo>
                    <a:pt x="1" y="620"/>
                  </a:lnTo>
                  <a:lnTo>
                    <a:pt x="100" y="620"/>
                  </a:lnTo>
                  <a:lnTo>
                    <a:pt x="100" y="279"/>
                  </a:lnTo>
                  <a:cubicBezTo>
                    <a:pt x="100" y="217"/>
                    <a:pt x="112" y="174"/>
                    <a:pt x="143" y="137"/>
                  </a:cubicBezTo>
                  <a:cubicBezTo>
                    <a:pt x="174" y="106"/>
                    <a:pt x="218" y="87"/>
                    <a:pt x="273" y="87"/>
                  </a:cubicBezTo>
                  <a:cubicBezTo>
                    <a:pt x="317" y="87"/>
                    <a:pt x="348" y="100"/>
                    <a:pt x="372" y="131"/>
                  </a:cubicBezTo>
                  <a:cubicBezTo>
                    <a:pt x="397" y="155"/>
                    <a:pt x="403" y="199"/>
                    <a:pt x="403" y="261"/>
                  </a:cubicBezTo>
                  <a:lnTo>
                    <a:pt x="403" y="620"/>
                  </a:lnTo>
                  <a:lnTo>
                    <a:pt x="502" y="620"/>
                  </a:lnTo>
                  <a:lnTo>
                    <a:pt x="502" y="254"/>
                  </a:lnTo>
                  <a:cubicBezTo>
                    <a:pt x="502" y="174"/>
                    <a:pt x="484" y="106"/>
                    <a:pt x="453" y="69"/>
                  </a:cubicBezTo>
                  <a:cubicBezTo>
                    <a:pt x="416" y="25"/>
                    <a:pt x="360" y="1"/>
                    <a:pt x="2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3" name="Google Shape;1623;p50"/>
            <p:cNvSpPr/>
            <p:nvPr/>
          </p:nvSpPr>
          <p:spPr>
            <a:xfrm>
              <a:off x="4295754" y="4404871"/>
              <a:ext cx="27237" cy="36144"/>
            </a:xfrm>
            <a:custGeom>
              <a:avLst/>
              <a:gdLst/>
              <a:ahLst/>
              <a:cxnLst/>
              <a:rect l="l" t="t" r="r" b="b"/>
              <a:pathLst>
                <a:path w="477" h="633" extrusionOk="0">
                  <a:moveTo>
                    <a:pt x="303" y="1"/>
                  </a:moveTo>
                  <a:cubicBezTo>
                    <a:pt x="211" y="1"/>
                    <a:pt x="136" y="32"/>
                    <a:pt x="81" y="87"/>
                  </a:cubicBezTo>
                  <a:cubicBezTo>
                    <a:pt x="31" y="143"/>
                    <a:pt x="0" y="217"/>
                    <a:pt x="0" y="316"/>
                  </a:cubicBezTo>
                  <a:cubicBezTo>
                    <a:pt x="0" y="415"/>
                    <a:pt x="31" y="490"/>
                    <a:pt x="81" y="545"/>
                  </a:cubicBezTo>
                  <a:cubicBezTo>
                    <a:pt x="136" y="607"/>
                    <a:pt x="211" y="632"/>
                    <a:pt x="297" y="632"/>
                  </a:cubicBezTo>
                  <a:cubicBezTo>
                    <a:pt x="334" y="632"/>
                    <a:pt x="365" y="632"/>
                    <a:pt x="390" y="626"/>
                  </a:cubicBezTo>
                  <a:cubicBezTo>
                    <a:pt x="421" y="620"/>
                    <a:pt x="452" y="607"/>
                    <a:pt x="477" y="595"/>
                  </a:cubicBezTo>
                  <a:lnTo>
                    <a:pt x="477" y="502"/>
                  </a:lnTo>
                  <a:cubicBezTo>
                    <a:pt x="452" y="521"/>
                    <a:pt x="421" y="533"/>
                    <a:pt x="396" y="539"/>
                  </a:cubicBezTo>
                  <a:cubicBezTo>
                    <a:pt x="365" y="545"/>
                    <a:pt x="341" y="552"/>
                    <a:pt x="310" y="552"/>
                  </a:cubicBezTo>
                  <a:cubicBezTo>
                    <a:pt x="248" y="552"/>
                    <a:pt x="198" y="527"/>
                    <a:pt x="161" y="490"/>
                  </a:cubicBezTo>
                  <a:cubicBezTo>
                    <a:pt x="124" y="446"/>
                    <a:pt x="105" y="391"/>
                    <a:pt x="105" y="316"/>
                  </a:cubicBezTo>
                  <a:cubicBezTo>
                    <a:pt x="105" y="242"/>
                    <a:pt x="124" y="186"/>
                    <a:pt x="161" y="149"/>
                  </a:cubicBezTo>
                  <a:cubicBezTo>
                    <a:pt x="198" y="106"/>
                    <a:pt x="248" y="87"/>
                    <a:pt x="310" y="87"/>
                  </a:cubicBezTo>
                  <a:cubicBezTo>
                    <a:pt x="341" y="87"/>
                    <a:pt x="365" y="87"/>
                    <a:pt x="396" y="100"/>
                  </a:cubicBezTo>
                  <a:cubicBezTo>
                    <a:pt x="421" y="106"/>
                    <a:pt x="452" y="118"/>
                    <a:pt x="477" y="131"/>
                  </a:cubicBezTo>
                  <a:lnTo>
                    <a:pt x="477" y="38"/>
                  </a:lnTo>
                  <a:cubicBezTo>
                    <a:pt x="452" y="25"/>
                    <a:pt x="421" y="19"/>
                    <a:pt x="396" y="13"/>
                  </a:cubicBezTo>
                  <a:cubicBezTo>
                    <a:pt x="365" y="7"/>
                    <a:pt x="334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4" name="Google Shape;1624;p50"/>
            <p:cNvSpPr/>
            <p:nvPr/>
          </p:nvSpPr>
          <p:spPr>
            <a:xfrm>
              <a:off x="4330357" y="4404871"/>
              <a:ext cx="32261" cy="36144"/>
            </a:xfrm>
            <a:custGeom>
              <a:avLst/>
              <a:gdLst/>
              <a:ahLst/>
              <a:cxnLst/>
              <a:rect l="l" t="t" r="r" b="b"/>
              <a:pathLst>
                <a:path w="565" h="633" extrusionOk="0">
                  <a:moveTo>
                    <a:pt x="298" y="87"/>
                  </a:moveTo>
                  <a:cubicBezTo>
                    <a:pt x="347" y="87"/>
                    <a:pt x="385" y="100"/>
                    <a:pt x="416" y="131"/>
                  </a:cubicBezTo>
                  <a:cubicBezTo>
                    <a:pt x="446" y="168"/>
                    <a:pt x="465" y="211"/>
                    <a:pt x="465" y="261"/>
                  </a:cubicBezTo>
                  <a:lnTo>
                    <a:pt x="112" y="267"/>
                  </a:lnTo>
                  <a:cubicBezTo>
                    <a:pt x="112" y="205"/>
                    <a:pt x="137" y="162"/>
                    <a:pt x="168" y="131"/>
                  </a:cubicBezTo>
                  <a:cubicBezTo>
                    <a:pt x="199" y="100"/>
                    <a:pt x="242" y="87"/>
                    <a:pt x="298" y="87"/>
                  </a:cubicBezTo>
                  <a:close/>
                  <a:moveTo>
                    <a:pt x="298" y="1"/>
                  </a:moveTo>
                  <a:cubicBezTo>
                    <a:pt x="211" y="1"/>
                    <a:pt x="137" y="32"/>
                    <a:pt x="81" y="87"/>
                  </a:cubicBezTo>
                  <a:cubicBezTo>
                    <a:pt x="32" y="149"/>
                    <a:pt x="1" y="223"/>
                    <a:pt x="1" y="323"/>
                  </a:cubicBezTo>
                  <a:cubicBezTo>
                    <a:pt x="1" y="415"/>
                    <a:pt x="32" y="496"/>
                    <a:pt x="87" y="552"/>
                  </a:cubicBezTo>
                  <a:cubicBezTo>
                    <a:pt x="143" y="607"/>
                    <a:pt x="217" y="632"/>
                    <a:pt x="316" y="632"/>
                  </a:cubicBezTo>
                  <a:cubicBezTo>
                    <a:pt x="354" y="632"/>
                    <a:pt x="391" y="632"/>
                    <a:pt x="428" y="620"/>
                  </a:cubicBezTo>
                  <a:cubicBezTo>
                    <a:pt x="465" y="613"/>
                    <a:pt x="502" y="601"/>
                    <a:pt x="539" y="589"/>
                  </a:cubicBezTo>
                  <a:lnTo>
                    <a:pt x="539" y="496"/>
                  </a:lnTo>
                  <a:cubicBezTo>
                    <a:pt x="502" y="514"/>
                    <a:pt x="465" y="527"/>
                    <a:pt x="434" y="533"/>
                  </a:cubicBezTo>
                  <a:cubicBezTo>
                    <a:pt x="397" y="545"/>
                    <a:pt x="360" y="552"/>
                    <a:pt x="323" y="552"/>
                  </a:cubicBezTo>
                  <a:cubicBezTo>
                    <a:pt x="255" y="552"/>
                    <a:pt x="205" y="533"/>
                    <a:pt x="168" y="496"/>
                  </a:cubicBezTo>
                  <a:cubicBezTo>
                    <a:pt x="131" y="459"/>
                    <a:pt x="112" y="409"/>
                    <a:pt x="106" y="341"/>
                  </a:cubicBezTo>
                  <a:lnTo>
                    <a:pt x="564" y="341"/>
                  </a:lnTo>
                  <a:lnTo>
                    <a:pt x="564" y="292"/>
                  </a:lnTo>
                  <a:cubicBezTo>
                    <a:pt x="564" y="205"/>
                    <a:pt x="539" y="131"/>
                    <a:pt x="490" y="81"/>
                  </a:cubicBezTo>
                  <a:cubicBezTo>
                    <a:pt x="446" y="25"/>
                    <a:pt x="378" y="1"/>
                    <a:pt x="2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5" name="Google Shape;1625;p50"/>
            <p:cNvSpPr/>
            <p:nvPr/>
          </p:nvSpPr>
          <p:spPr>
            <a:xfrm>
              <a:off x="4371754" y="4392480"/>
              <a:ext cx="5710" cy="47793"/>
            </a:xfrm>
            <a:custGeom>
              <a:avLst/>
              <a:gdLst/>
              <a:ahLst/>
              <a:cxnLst/>
              <a:rect l="l" t="t" r="r" b="b"/>
              <a:pathLst>
                <a:path w="100" h="837" extrusionOk="0">
                  <a:moveTo>
                    <a:pt x="0" y="1"/>
                  </a:moveTo>
                  <a:lnTo>
                    <a:pt x="0" y="837"/>
                  </a:lnTo>
                  <a:lnTo>
                    <a:pt x="99" y="837"/>
                  </a:lnTo>
                  <a:lnTo>
                    <a:pt x="9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6" name="Google Shape;1626;p50"/>
            <p:cNvSpPr/>
            <p:nvPr/>
          </p:nvSpPr>
          <p:spPr>
            <a:xfrm>
              <a:off x="4613515" y="4356108"/>
              <a:ext cx="504136" cy="129046"/>
            </a:xfrm>
            <a:custGeom>
              <a:avLst/>
              <a:gdLst/>
              <a:ahLst/>
              <a:cxnLst/>
              <a:rect l="l" t="t" r="r" b="b"/>
              <a:pathLst>
                <a:path w="8829" h="2260" extrusionOk="0">
                  <a:moveTo>
                    <a:pt x="1133" y="0"/>
                  </a:moveTo>
                  <a:cubicBezTo>
                    <a:pt x="508" y="0"/>
                    <a:pt x="1" y="502"/>
                    <a:pt x="1" y="1127"/>
                  </a:cubicBezTo>
                  <a:cubicBezTo>
                    <a:pt x="1" y="1752"/>
                    <a:pt x="508" y="2260"/>
                    <a:pt x="1133" y="2260"/>
                  </a:cubicBezTo>
                  <a:lnTo>
                    <a:pt x="7696" y="2260"/>
                  </a:lnTo>
                  <a:cubicBezTo>
                    <a:pt x="8321" y="2260"/>
                    <a:pt x="8828" y="1752"/>
                    <a:pt x="8828" y="1127"/>
                  </a:cubicBezTo>
                  <a:cubicBezTo>
                    <a:pt x="8828" y="508"/>
                    <a:pt x="8321" y="0"/>
                    <a:pt x="76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7" name="Google Shape;1627;p50"/>
            <p:cNvSpPr/>
            <p:nvPr/>
          </p:nvSpPr>
          <p:spPr>
            <a:xfrm>
              <a:off x="4710356" y="4394251"/>
              <a:ext cx="32604" cy="46023"/>
            </a:xfrm>
            <a:custGeom>
              <a:avLst/>
              <a:gdLst/>
              <a:ahLst/>
              <a:cxnLst/>
              <a:rect l="l" t="t" r="r" b="b"/>
              <a:pathLst>
                <a:path w="571" h="806" extrusionOk="0">
                  <a:moveTo>
                    <a:pt x="267" y="88"/>
                  </a:moveTo>
                  <a:cubicBezTo>
                    <a:pt x="323" y="88"/>
                    <a:pt x="360" y="100"/>
                    <a:pt x="385" y="118"/>
                  </a:cubicBezTo>
                  <a:cubicBezTo>
                    <a:pt x="416" y="143"/>
                    <a:pt x="428" y="168"/>
                    <a:pt x="428" y="211"/>
                  </a:cubicBezTo>
                  <a:cubicBezTo>
                    <a:pt x="428" y="255"/>
                    <a:pt x="416" y="286"/>
                    <a:pt x="385" y="304"/>
                  </a:cubicBezTo>
                  <a:cubicBezTo>
                    <a:pt x="360" y="323"/>
                    <a:pt x="323" y="335"/>
                    <a:pt x="267" y="335"/>
                  </a:cubicBezTo>
                  <a:lnTo>
                    <a:pt x="106" y="335"/>
                  </a:lnTo>
                  <a:lnTo>
                    <a:pt x="106" y="88"/>
                  </a:lnTo>
                  <a:close/>
                  <a:moveTo>
                    <a:pt x="279" y="422"/>
                  </a:moveTo>
                  <a:cubicBezTo>
                    <a:pt x="341" y="422"/>
                    <a:pt x="385" y="434"/>
                    <a:pt x="409" y="459"/>
                  </a:cubicBezTo>
                  <a:cubicBezTo>
                    <a:pt x="440" y="478"/>
                    <a:pt x="453" y="515"/>
                    <a:pt x="453" y="570"/>
                  </a:cubicBezTo>
                  <a:cubicBezTo>
                    <a:pt x="453" y="620"/>
                    <a:pt x="440" y="657"/>
                    <a:pt x="409" y="682"/>
                  </a:cubicBezTo>
                  <a:cubicBezTo>
                    <a:pt x="385" y="700"/>
                    <a:pt x="341" y="713"/>
                    <a:pt x="279" y="713"/>
                  </a:cubicBezTo>
                  <a:lnTo>
                    <a:pt x="106" y="713"/>
                  </a:lnTo>
                  <a:lnTo>
                    <a:pt x="106" y="422"/>
                  </a:lnTo>
                  <a:close/>
                  <a:moveTo>
                    <a:pt x="1" y="1"/>
                  </a:moveTo>
                  <a:lnTo>
                    <a:pt x="1" y="806"/>
                  </a:lnTo>
                  <a:lnTo>
                    <a:pt x="286" y="806"/>
                  </a:lnTo>
                  <a:cubicBezTo>
                    <a:pt x="378" y="806"/>
                    <a:pt x="446" y="787"/>
                    <a:pt x="496" y="744"/>
                  </a:cubicBezTo>
                  <a:cubicBezTo>
                    <a:pt x="546" y="707"/>
                    <a:pt x="570" y="651"/>
                    <a:pt x="570" y="577"/>
                  </a:cubicBezTo>
                  <a:cubicBezTo>
                    <a:pt x="570" y="527"/>
                    <a:pt x="552" y="478"/>
                    <a:pt x="527" y="440"/>
                  </a:cubicBezTo>
                  <a:cubicBezTo>
                    <a:pt x="496" y="409"/>
                    <a:pt x="453" y="385"/>
                    <a:pt x="403" y="372"/>
                  </a:cubicBezTo>
                  <a:cubicBezTo>
                    <a:pt x="446" y="366"/>
                    <a:pt x="477" y="348"/>
                    <a:pt x="502" y="317"/>
                  </a:cubicBezTo>
                  <a:cubicBezTo>
                    <a:pt x="527" y="286"/>
                    <a:pt x="533" y="249"/>
                    <a:pt x="533" y="199"/>
                  </a:cubicBezTo>
                  <a:cubicBezTo>
                    <a:pt x="533" y="137"/>
                    <a:pt x="515" y="88"/>
                    <a:pt x="471" y="50"/>
                  </a:cubicBezTo>
                  <a:cubicBezTo>
                    <a:pt x="422" y="19"/>
                    <a:pt x="360" y="1"/>
                    <a:pt x="2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8" name="Google Shape;1628;p50"/>
            <p:cNvSpPr/>
            <p:nvPr/>
          </p:nvSpPr>
          <p:spPr>
            <a:xfrm>
              <a:off x="4750669" y="4404871"/>
              <a:ext cx="31519" cy="36144"/>
            </a:xfrm>
            <a:custGeom>
              <a:avLst/>
              <a:gdLst/>
              <a:ahLst/>
              <a:cxnLst/>
              <a:rect l="l" t="t" r="r" b="b"/>
              <a:pathLst>
                <a:path w="552" h="633" extrusionOk="0">
                  <a:moveTo>
                    <a:pt x="279" y="87"/>
                  </a:moveTo>
                  <a:cubicBezTo>
                    <a:pt x="329" y="87"/>
                    <a:pt x="372" y="106"/>
                    <a:pt x="403" y="149"/>
                  </a:cubicBezTo>
                  <a:cubicBezTo>
                    <a:pt x="434" y="193"/>
                    <a:pt x="452" y="248"/>
                    <a:pt x="452" y="316"/>
                  </a:cubicBezTo>
                  <a:cubicBezTo>
                    <a:pt x="452" y="391"/>
                    <a:pt x="434" y="446"/>
                    <a:pt x="403" y="490"/>
                  </a:cubicBezTo>
                  <a:cubicBezTo>
                    <a:pt x="372" y="527"/>
                    <a:pt x="329" y="552"/>
                    <a:pt x="279" y="552"/>
                  </a:cubicBezTo>
                  <a:cubicBezTo>
                    <a:pt x="223" y="552"/>
                    <a:pt x="180" y="527"/>
                    <a:pt x="149" y="490"/>
                  </a:cubicBezTo>
                  <a:cubicBezTo>
                    <a:pt x="118" y="446"/>
                    <a:pt x="106" y="391"/>
                    <a:pt x="106" y="316"/>
                  </a:cubicBezTo>
                  <a:cubicBezTo>
                    <a:pt x="106" y="248"/>
                    <a:pt x="118" y="186"/>
                    <a:pt x="149" y="149"/>
                  </a:cubicBezTo>
                  <a:cubicBezTo>
                    <a:pt x="180" y="106"/>
                    <a:pt x="223" y="87"/>
                    <a:pt x="279" y="87"/>
                  </a:cubicBezTo>
                  <a:close/>
                  <a:moveTo>
                    <a:pt x="279" y="1"/>
                  </a:moveTo>
                  <a:cubicBezTo>
                    <a:pt x="192" y="1"/>
                    <a:pt x="124" y="32"/>
                    <a:pt x="75" y="87"/>
                  </a:cubicBezTo>
                  <a:cubicBezTo>
                    <a:pt x="25" y="143"/>
                    <a:pt x="1" y="217"/>
                    <a:pt x="1" y="316"/>
                  </a:cubicBezTo>
                  <a:cubicBezTo>
                    <a:pt x="1" y="415"/>
                    <a:pt x="25" y="496"/>
                    <a:pt x="75" y="552"/>
                  </a:cubicBezTo>
                  <a:cubicBezTo>
                    <a:pt x="124" y="607"/>
                    <a:pt x="192" y="632"/>
                    <a:pt x="279" y="632"/>
                  </a:cubicBezTo>
                  <a:cubicBezTo>
                    <a:pt x="366" y="632"/>
                    <a:pt x="434" y="607"/>
                    <a:pt x="483" y="552"/>
                  </a:cubicBezTo>
                  <a:cubicBezTo>
                    <a:pt x="533" y="496"/>
                    <a:pt x="551" y="415"/>
                    <a:pt x="551" y="316"/>
                  </a:cubicBezTo>
                  <a:cubicBezTo>
                    <a:pt x="551" y="217"/>
                    <a:pt x="533" y="143"/>
                    <a:pt x="483" y="87"/>
                  </a:cubicBezTo>
                  <a:cubicBezTo>
                    <a:pt x="434" y="32"/>
                    <a:pt x="366" y="1"/>
                    <a:pt x="2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9" name="Google Shape;1629;p50"/>
            <p:cNvSpPr/>
            <p:nvPr/>
          </p:nvSpPr>
          <p:spPr>
            <a:xfrm>
              <a:off x="4789211" y="4404871"/>
              <a:ext cx="31519" cy="36144"/>
            </a:xfrm>
            <a:custGeom>
              <a:avLst/>
              <a:gdLst/>
              <a:ahLst/>
              <a:cxnLst/>
              <a:rect l="l" t="t" r="r" b="b"/>
              <a:pathLst>
                <a:path w="552" h="633" extrusionOk="0">
                  <a:moveTo>
                    <a:pt x="279" y="87"/>
                  </a:moveTo>
                  <a:cubicBezTo>
                    <a:pt x="328" y="87"/>
                    <a:pt x="372" y="106"/>
                    <a:pt x="403" y="149"/>
                  </a:cubicBezTo>
                  <a:cubicBezTo>
                    <a:pt x="434" y="193"/>
                    <a:pt x="446" y="248"/>
                    <a:pt x="446" y="316"/>
                  </a:cubicBezTo>
                  <a:cubicBezTo>
                    <a:pt x="446" y="391"/>
                    <a:pt x="434" y="446"/>
                    <a:pt x="403" y="490"/>
                  </a:cubicBezTo>
                  <a:cubicBezTo>
                    <a:pt x="372" y="527"/>
                    <a:pt x="328" y="552"/>
                    <a:pt x="279" y="552"/>
                  </a:cubicBezTo>
                  <a:cubicBezTo>
                    <a:pt x="223" y="552"/>
                    <a:pt x="180" y="527"/>
                    <a:pt x="149" y="490"/>
                  </a:cubicBezTo>
                  <a:cubicBezTo>
                    <a:pt x="118" y="446"/>
                    <a:pt x="106" y="391"/>
                    <a:pt x="106" y="316"/>
                  </a:cubicBezTo>
                  <a:cubicBezTo>
                    <a:pt x="106" y="248"/>
                    <a:pt x="118" y="186"/>
                    <a:pt x="149" y="149"/>
                  </a:cubicBezTo>
                  <a:cubicBezTo>
                    <a:pt x="180" y="106"/>
                    <a:pt x="223" y="87"/>
                    <a:pt x="279" y="87"/>
                  </a:cubicBezTo>
                  <a:close/>
                  <a:moveTo>
                    <a:pt x="279" y="1"/>
                  </a:moveTo>
                  <a:cubicBezTo>
                    <a:pt x="192" y="1"/>
                    <a:pt x="124" y="32"/>
                    <a:pt x="75" y="87"/>
                  </a:cubicBezTo>
                  <a:cubicBezTo>
                    <a:pt x="25" y="143"/>
                    <a:pt x="0" y="217"/>
                    <a:pt x="0" y="316"/>
                  </a:cubicBezTo>
                  <a:cubicBezTo>
                    <a:pt x="0" y="415"/>
                    <a:pt x="25" y="496"/>
                    <a:pt x="75" y="552"/>
                  </a:cubicBezTo>
                  <a:cubicBezTo>
                    <a:pt x="124" y="607"/>
                    <a:pt x="192" y="632"/>
                    <a:pt x="279" y="632"/>
                  </a:cubicBezTo>
                  <a:cubicBezTo>
                    <a:pt x="366" y="632"/>
                    <a:pt x="427" y="607"/>
                    <a:pt x="477" y="552"/>
                  </a:cubicBezTo>
                  <a:cubicBezTo>
                    <a:pt x="526" y="496"/>
                    <a:pt x="551" y="415"/>
                    <a:pt x="551" y="316"/>
                  </a:cubicBezTo>
                  <a:cubicBezTo>
                    <a:pt x="551" y="217"/>
                    <a:pt x="526" y="143"/>
                    <a:pt x="477" y="87"/>
                  </a:cubicBezTo>
                  <a:cubicBezTo>
                    <a:pt x="427" y="32"/>
                    <a:pt x="366" y="1"/>
                    <a:pt x="2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0" name="Google Shape;1630;p50"/>
            <p:cNvSpPr/>
            <p:nvPr/>
          </p:nvSpPr>
          <p:spPr>
            <a:xfrm>
              <a:off x="4829866" y="4392480"/>
              <a:ext cx="30434" cy="47793"/>
            </a:xfrm>
            <a:custGeom>
              <a:avLst/>
              <a:gdLst/>
              <a:ahLst/>
              <a:cxnLst/>
              <a:rect l="l" t="t" r="r" b="b"/>
              <a:pathLst>
                <a:path w="533" h="837" extrusionOk="0">
                  <a:moveTo>
                    <a:pt x="0" y="1"/>
                  </a:moveTo>
                  <a:lnTo>
                    <a:pt x="0" y="837"/>
                  </a:lnTo>
                  <a:lnTo>
                    <a:pt x="99" y="837"/>
                  </a:lnTo>
                  <a:lnTo>
                    <a:pt x="99" y="540"/>
                  </a:lnTo>
                  <a:lnTo>
                    <a:pt x="409" y="837"/>
                  </a:lnTo>
                  <a:lnTo>
                    <a:pt x="533" y="837"/>
                  </a:lnTo>
                  <a:lnTo>
                    <a:pt x="205" y="515"/>
                  </a:lnTo>
                  <a:lnTo>
                    <a:pt x="520" y="230"/>
                  </a:lnTo>
                  <a:lnTo>
                    <a:pt x="396" y="230"/>
                  </a:lnTo>
                  <a:lnTo>
                    <a:pt x="99" y="490"/>
                  </a:lnTo>
                  <a:lnTo>
                    <a:pt x="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1" name="Google Shape;1631;p50"/>
            <p:cNvSpPr/>
            <p:nvPr/>
          </p:nvSpPr>
          <p:spPr>
            <a:xfrm>
              <a:off x="4886737" y="4394251"/>
              <a:ext cx="34717" cy="46023"/>
            </a:xfrm>
            <a:custGeom>
              <a:avLst/>
              <a:gdLst/>
              <a:ahLst/>
              <a:cxnLst/>
              <a:rect l="l" t="t" r="r" b="b"/>
              <a:pathLst>
                <a:path w="608" h="806" extrusionOk="0">
                  <a:moveTo>
                    <a:pt x="1" y="1"/>
                  </a:moveTo>
                  <a:lnTo>
                    <a:pt x="1" y="806"/>
                  </a:lnTo>
                  <a:lnTo>
                    <a:pt x="106" y="806"/>
                  </a:lnTo>
                  <a:lnTo>
                    <a:pt x="106" y="131"/>
                  </a:lnTo>
                  <a:lnTo>
                    <a:pt x="465" y="806"/>
                  </a:lnTo>
                  <a:lnTo>
                    <a:pt x="608" y="806"/>
                  </a:lnTo>
                  <a:lnTo>
                    <a:pt x="608" y="1"/>
                  </a:lnTo>
                  <a:lnTo>
                    <a:pt x="502" y="1"/>
                  </a:lnTo>
                  <a:lnTo>
                    <a:pt x="502" y="676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2" name="Google Shape;1632;p50"/>
            <p:cNvSpPr/>
            <p:nvPr/>
          </p:nvSpPr>
          <p:spPr>
            <a:xfrm>
              <a:off x="4931275" y="4404871"/>
              <a:ext cx="31519" cy="36144"/>
            </a:xfrm>
            <a:custGeom>
              <a:avLst/>
              <a:gdLst/>
              <a:ahLst/>
              <a:cxnLst/>
              <a:rect l="l" t="t" r="r" b="b"/>
              <a:pathLst>
                <a:path w="552" h="633" extrusionOk="0">
                  <a:moveTo>
                    <a:pt x="273" y="87"/>
                  </a:moveTo>
                  <a:cubicBezTo>
                    <a:pt x="329" y="87"/>
                    <a:pt x="372" y="106"/>
                    <a:pt x="403" y="149"/>
                  </a:cubicBezTo>
                  <a:cubicBezTo>
                    <a:pt x="434" y="193"/>
                    <a:pt x="447" y="248"/>
                    <a:pt x="447" y="316"/>
                  </a:cubicBezTo>
                  <a:cubicBezTo>
                    <a:pt x="447" y="391"/>
                    <a:pt x="434" y="446"/>
                    <a:pt x="403" y="490"/>
                  </a:cubicBezTo>
                  <a:cubicBezTo>
                    <a:pt x="372" y="527"/>
                    <a:pt x="329" y="552"/>
                    <a:pt x="273" y="552"/>
                  </a:cubicBezTo>
                  <a:cubicBezTo>
                    <a:pt x="224" y="552"/>
                    <a:pt x="180" y="527"/>
                    <a:pt x="150" y="490"/>
                  </a:cubicBezTo>
                  <a:cubicBezTo>
                    <a:pt x="119" y="446"/>
                    <a:pt x="106" y="391"/>
                    <a:pt x="106" y="316"/>
                  </a:cubicBezTo>
                  <a:cubicBezTo>
                    <a:pt x="106" y="248"/>
                    <a:pt x="119" y="186"/>
                    <a:pt x="150" y="149"/>
                  </a:cubicBezTo>
                  <a:cubicBezTo>
                    <a:pt x="180" y="106"/>
                    <a:pt x="224" y="87"/>
                    <a:pt x="273" y="87"/>
                  </a:cubicBezTo>
                  <a:close/>
                  <a:moveTo>
                    <a:pt x="273" y="1"/>
                  </a:moveTo>
                  <a:cubicBezTo>
                    <a:pt x="187" y="1"/>
                    <a:pt x="119" y="32"/>
                    <a:pt x="75" y="87"/>
                  </a:cubicBezTo>
                  <a:cubicBezTo>
                    <a:pt x="26" y="143"/>
                    <a:pt x="1" y="217"/>
                    <a:pt x="1" y="316"/>
                  </a:cubicBezTo>
                  <a:cubicBezTo>
                    <a:pt x="1" y="415"/>
                    <a:pt x="26" y="496"/>
                    <a:pt x="75" y="552"/>
                  </a:cubicBezTo>
                  <a:cubicBezTo>
                    <a:pt x="119" y="607"/>
                    <a:pt x="187" y="632"/>
                    <a:pt x="273" y="632"/>
                  </a:cubicBezTo>
                  <a:cubicBezTo>
                    <a:pt x="360" y="632"/>
                    <a:pt x="428" y="607"/>
                    <a:pt x="478" y="552"/>
                  </a:cubicBezTo>
                  <a:cubicBezTo>
                    <a:pt x="527" y="496"/>
                    <a:pt x="552" y="415"/>
                    <a:pt x="552" y="316"/>
                  </a:cubicBezTo>
                  <a:cubicBezTo>
                    <a:pt x="552" y="217"/>
                    <a:pt x="527" y="143"/>
                    <a:pt x="478" y="87"/>
                  </a:cubicBezTo>
                  <a:cubicBezTo>
                    <a:pt x="428" y="32"/>
                    <a:pt x="360" y="1"/>
                    <a:pt x="2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3" name="Google Shape;1633;p50"/>
            <p:cNvSpPr/>
            <p:nvPr/>
          </p:nvSpPr>
          <p:spPr>
            <a:xfrm>
              <a:off x="4968790" y="4405556"/>
              <a:ext cx="46365" cy="34717"/>
            </a:xfrm>
            <a:custGeom>
              <a:avLst/>
              <a:gdLst/>
              <a:ahLst/>
              <a:cxnLst/>
              <a:rect l="l" t="t" r="r" b="b"/>
              <a:pathLst>
                <a:path w="812" h="608" extrusionOk="0">
                  <a:moveTo>
                    <a:pt x="0" y="1"/>
                  </a:moveTo>
                  <a:lnTo>
                    <a:pt x="161" y="608"/>
                  </a:lnTo>
                  <a:lnTo>
                    <a:pt x="279" y="608"/>
                  </a:lnTo>
                  <a:lnTo>
                    <a:pt x="409" y="112"/>
                  </a:lnTo>
                  <a:lnTo>
                    <a:pt x="533" y="608"/>
                  </a:lnTo>
                  <a:lnTo>
                    <a:pt x="650" y="608"/>
                  </a:lnTo>
                  <a:lnTo>
                    <a:pt x="811" y="1"/>
                  </a:lnTo>
                  <a:lnTo>
                    <a:pt x="712" y="1"/>
                  </a:lnTo>
                  <a:lnTo>
                    <a:pt x="588" y="471"/>
                  </a:lnTo>
                  <a:lnTo>
                    <a:pt x="464" y="1"/>
                  </a:lnTo>
                  <a:lnTo>
                    <a:pt x="347" y="1"/>
                  </a:lnTo>
                  <a:lnTo>
                    <a:pt x="223" y="471"/>
                  </a:lnTo>
                  <a:lnTo>
                    <a:pt x="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3" name="Google Shape;1493;p50"/>
            <p:cNvSpPr/>
            <p:nvPr/>
          </p:nvSpPr>
          <p:spPr>
            <a:xfrm>
              <a:off x="4628361" y="1990233"/>
              <a:ext cx="398789" cy="214812"/>
            </a:xfrm>
            <a:custGeom>
              <a:avLst/>
              <a:gdLst/>
              <a:ahLst/>
              <a:cxnLst/>
              <a:rect l="l" t="t" r="r" b="b"/>
              <a:pathLst>
                <a:path w="6984" h="3762" extrusionOk="0">
                  <a:moveTo>
                    <a:pt x="279" y="0"/>
                  </a:moveTo>
                  <a:lnTo>
                    <a:pt x="1" y="173"/>
                  </a:lnTo>
                  <a:cubicBezTo>
                    <a:pt x="793" y="1418"/>
                    <a:pt x="1616" y="2848"/>
                    <a:pt x="2273" y="3325"/>
                  </a:cubicBezTo>
                  <a:cubicBezTo>
                    <a:pt x="2577" y="3613"/>
                    <a:pt x="3962" y="3761"/>
                    <a:pt x="5038" y="3761"/>
                  </a:cubicBezTo>
                  <a:cubicBezTo>
                    <a:pt x="5581" y="3761"/>
                    <a:pt x="6046" y="3723"/>
                    <a:pt x="6253" y="3646"/>
                  </a:cubicBezTo>
                  <a:cubicBezTo>
                    <a:pt x="6612" y="3516"/>
                    <a:pt x="6872" y="3269"/>
                    <a:pt x="6984" y="3003"/>
                  </a:cubicBezTo>
                  <a:lnTo>
                    <a:pt x="6984" y="3003"/>
                  </a:lnTo>
                  <a:cubicBezTo>
                    <a:pt x="6854" y="3145"/>
                    <a:pt x="6668" y="3269"/>
                    <a:pt x="6451" y="3349"/>
                  </a:cubicBezTo>
                  <a:cubicBezTo>
                    <a:pt x="6244" y="3426"/>
                    <a:pt x="5780" y="3464"/>
                    <a:pt x="5238" y="3464"/>
                  </a:cubicBezTo>
                  <a:cubicBezTo>
                    <a:pt x="4163" y="3464"/>
                    <a:pt x="2781" y="3315"/>
                    <a:pt x="2477" y="3027"/>
                  </a:cubicBezTo>
                  <a:cubicBezTo>
                    <a:pt x="1833" y="2563"/>
                    <a:pt x="1047" y="1213"/>
                    <a:pt x="2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50"/>
            <p:cNvSpPr/>
            <p:nvPr/>
          </p:nvSpPr>
          <p:spPr>
            <a:xfrm>
              <a:off x="4628361" y="1982810"/>
              <a:ext cx="412207" cy="222235"/>
            </a:xfrm>
            <a:custGeom>
              <a:avLst/>
              <a:gdLst/>
              <a:ahLst/>
              <a:cxnLst/>
              <a:rect l="l" t="t" r="r" b="b"/>
              <a:pathLst>
                <a:path w="7219" h="3892" extrusionOk="0">
                  <a:moveTo>
                    <a:pt x="477" y="0"/>
                  </a:moveTo>
                  <a:lnTo>
                    <a:pt x="1" y="303"/>
                  </a:lnTo>
                  <a:cubicBezTo>
                    <a:pt x="793" y="1548"/>
                    <a:pt x="1616" y="2978"/>
                    <a:pt x="2273" y="3455"/>
                  </a:cubicBezTo>
                  <a:cubicBezTo>
                    <a:pt x="2577" y="3743"/>
                    <a:pt x="3962" y="3891"/>
                    <a:pt x="5038" y="3891"/>
                  </a:cubicBezTo>
                  <a:cubicBezTo>
                    <a:pt x="5581" y="3891"/>
                    <a:pt x="6046" y="3853"/>
                    <a:pt x="6253" y="3776"/>
                  </a:cubicBezTo>
                  <a:cubicBezTo>
                    <a:pt x="6872" y="3547"/>
                    <a:pt x="7219" y="2978"/>
                    <a:pt x="6953" y="2532"/>
                  </a:cubicBezTo>
                  <a:cubicBezTo>
                    <a:pt x="6820" y="2311"/>
                    <a:pt x="6601" y="2250"/>
                    <a:pt x="6349" y="2250"/>
                  </a:cubicBezTo>
                  <a:cubicBezTo>
                    <a:pt x="6094" y="2250"/>
                    <a:pt x="5806" y="2312"/>
                    <a:pt x="5541" y="2334"/>
                  </a:cubicBezTo>
                  <a:cubicBezTo>
                    <a:pt x="5499" y="2338"/>
                    <a:pt x="5443" y="2340"/>
                    <a:pt x="5376" y="2340"/>
                  </a:cubicBezTo>
                  <a:cubicBezTo>
                    <a:pt x="4606" y="2340"/>
                    <a:pt x="2384" y="2099"/>
                    <a:pt x="2384" y="2099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634" name="Google Shape;1634;p50"/>
          <p:cNvSpPr/>
          <p:nvPr/>
        </p:nvSpPr>
        <p:spPr>
          <a:xfrm>
            <a:off x="2827317" y="1850738"/>
            <a:ext cx="823725" cy="199051"/>
          </a:xfrm>
          <a:custGeom>
            <a:avLst/>
            <a:gdLst/>
            <a:ahLst/>
            <a:cxnLst/>
            <a:rect l="l" t="t" r="r" b="b"/>
            <a:pathLst>
              <a:path w="14426" h="3486" extrusionOk="0">
                <a:moveTo>
                  <a:pt x="51" y="0"/>
                </a:moveTo>
                <a:lnTo>
                  <a:pt x="1" y="50"/>
                </a:lnTo>
                <a:lnTo>
                  <a:pt x="3431" y="3486"/>
                </a:lnTo>
                <a:lnTo>
                  <a:pt x="14425" y="3486"/>
                </a:lnTo>
                <a:lnTo>
                  <a:pt x="14425" y="3418"/>
                </a:lnTo>
                <a:lnTo>
                  <a:pt x="3462" y="3418"/>
                </a:lnTo>
                <a:lnTo>
                  <a:pt x="51" y="0"/>
                </a:lnTo>
                <a:close/>
              </a:path>
            </a:pathLst>
          </a:custGeom>
          <a:solidFill>
            <a:srgbClr val="30384A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Google Shape;1634;p50">
            <a:extLst>
              <a:ext uri="{FF2B5EF4-FFF2-40B4-BE49-F238E27FC236}">
                <a16:creationId xmlns:a16="http://schemas.microsoft.com/office/drawing/2014/main" id="{31139620-B665-4795-91C2-A9E0FA2DE381}"/>
              </a:ext>
            </a:extLst>
          </p:cNvPr>
          <p:cNvSpPr/>
          <p:nvPr/>
        </p:nvSpPr>
        <p:spPr>
          <a:xfrm rot="10800000">
            <a:off x="5421188" y="3268151"/>
            <a:ext cx="1032205" cy="303315"/>
          </a:xfrm>
          <a:custGeom>
            <a:avLst/>
            <a:gdLst/>
            <a:ahLst/>
            <a:cxnLst/>
            <a:rect l="l" t="t" r="r" b="b"/>
            <a:pathLst>
              <a:path w="14426" h="3486" extrusionOk="0">
                <a:moveTo>
                  <a:pt x="51" y="0"/>
                </a:moveTo>
                <a:lnTo>
                  <a:pt x="1" y="50"/>
                </a:lnTo>
                <a:lnTo>
                  <a:pt x="3431" y="3486"/>
                </a:lnTo>
                <a:lnTo>
                  <a:pt x="14425" y="3486"/>
                </a:lnTo>
                <a:lnTo>
                  <a:pt x="14425" y="3418"/>
                </a:lnTo>
                <a:lnTo>
                  <a:pt x="3462" y="3418"/>
                </a:lnTo>
                <a:lnTo>
                  <a:pt x="51" y="0"/>
                </a:lnTo>
                <a:close/>
              </a:path>
            </a:pathLst>
          </a:custGeom>
          <a:solidFill>
            <a:srgbClr val="30384A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1" name="Google Shape;1444;p50"/>
          <p:cNvSpPr txBox="1">
            <a:spLocks/>
          </p:cNvSpPr>
          <p:nvPr/>
        </p:nvSpPr>
        <p:spPr>
          <a:xfrm>
            <a:off x="6592599" y="2842388"/>
            <a:ext cx="1840500" cy="32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●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○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■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●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○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■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●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○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■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6645"/>
              </a:buClr>
              <a:buSzPts val="1600"/>
              <a:buFont typeface="Montserrat"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306645"/>
                </a:solidFill>
                <a:effectLst/>
                <a:uLnTx/>
                <a:uFillTx/>
                <a:latin typeface="Montserrat"/>
                <a:cs typeface="Montserrat"/>
                <a:sym typeface="Montserrat"/>
              </a:rPr>
              <a:t>PRESSURE THREADMILL</a:t>
            </a:r>
          </a:p>
        </p:txBody>
      </p:sp>
      <p:sp>
        <p:nvSpPr>
          <p:cNvPr id="202" name="Google Shape;1447;p50"/>
          <p:cNvSpPr txBox="1">
            <a:spLocks/>
          </p:cNvSpPr>
          <p:nvPr/>
        </p:nvSpPr>
        <p:spPr>
          <a:xfrm>
            <a:off x="6519863" y="3278084"/>
            <a:ext cx="2722851" cy="8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●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○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■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●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○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■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●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○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Char char="■"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1270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6645"/>
              </a:buClr>
              <a:buSzPts val="1600"/>
              <a:buFont typeface="Montserrat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06645"/>
                </a:solidFill>
                <a:effectLst/>
                <a:uLnTx/>
                <a:uFillTx/>
                <a:latin typeface="Josefin Sans" panose="020B0604020202020204" charset="0"/>
                <a:cs typeface="Montserrat"/>
                <a:sym typeface="Montserrat"/>
              </a:rPr>
              <a:t>Walkway system that captures multiple sequential paw strikes for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306645"/>
                </a:solidFill>
                <a:effectLst/>
                <a:uLnTx/>
                <a:uFillTx/>
                <a:latin typeface="Josefin Sans" panose="020B0604020202020204" charset="0"/>
                <a:cs typeface="Montserrat"/>
                <a:sym typeface="Montserrat"/>
              </a:rPr>
              <a:t>objective gait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06645"/>
                </a:solidFill>
                <a:effectLst/>
                <a:uLnTx/>
                <a:uFillTx/>
                <a:latin typeface="Josefin Sans" panose="020B0604020202020204" charset="0"/>
                <a:cs typeface="Montserrat"/>
                <a:sym typeface="Montserrat"/>
              </a:rPr>
              <a:t>analysis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06645"/>
                </a:solidFill>
                <a:effectLst/>
                <a:uLnTx/>
                <a:uFillTx/>
                <a:latin typeface="Montserrat"/>
                <a:cs typeface="Montserrat"/>
                <a:sym typeface="Montserrat"/>
              </a:rPr>
              <a:t>.</a:t>
            </a:r>
          </a:p>
          <a:p>
            <a:pPr marL="1270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6645"/>
              </a:buClr>
              <a:buSzPts val="1600"/>
              <a:buFont typeface="Montserrat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306645"/>
              </a:solidFill>
              <a:effectLst/>
              <a:uLnTx/>
              <a:uFillTx/>
              <a:latin typeface="Montserrat"/>
              <a:cs typeface="Montserrat"/>
              <a:sym typeface="Montserra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AA15673-8664-4BB7-8A8B-6FD9EBEBDD4C}"/>
              </a:ext>
            </a:extLst>
          </p:cNvPr>
          <p:cNvSpPr/>
          <p:nvPr/>
        </p:nvSpPr>
        <p:spPr>
          <a:xfrm>
            <a:off x="3886420" y="1390370"/>
            <a:ext cx="1160077" cy="124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ACD7B64-1DBC-4B19-B5CC-B798FBE94473}"/>
              </a:ext>
            </a:extLst>
          </p:cNvPr>
          <p:cNvSpPr/>
          <p:nvPr/>
        </p:nvSpPr>
        <p:spPr>
          <a:xfrm>
            <a:off x="3814201" y="2480164"/>
            <a:ext cx="1379961" cy="17446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6A4A44-4C49-4AB9-8CDF-4868BB7DA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40347" y="2474957"/>
            <a:ext cx="819566" cy="5463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1DA946-DBE8-4409-B3CA-3655B13194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1952" y="2975716"/>
            <a:ext cx="1455300" cy="973728"/>
          </a:xfrm>
          <a:prstGeom prst="rect">
            <a:avLst/>
          </a:prstGeom>
        </p:spPr>
      </p:pic>
      <p:sp>
        <p:nvSpPr>
          <p:cNvPr id="9" name="Google Shape;256;p39">
            <a:extLst>
              <a:ext uri="{FF2B5EF4-FFF2-40B4-BE49-F238E27FC236}">
                <a16:creationId xmlns:a16="http://schemas.microsoft.com/office/drawing/2014/main" id="{793429C7-8720-40FF-840E-1317C7435C03}"/>
              </a:ext>
            </a:extLst>
          </p:cNvPr>
          <p:cNvSpPr txBox="1">
            <a:spLocks/>
          </p:cNvSpPr>
          <p:nvPr/>
        </p:nvSpPr>
        <p:spPr>
          <a:xfrm>
            <a:off x="-373731" y="4748418"/>
            <a:ext cx="2249525" cy="42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Montserrat"/>
              <a:buNone/>
              <a:defRPr sz="1600" b="0" i="0" u="none" strike="noStrike" cap="non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6645"/>
              </a:buClr>
              <a:buSzPts val="1600"/>
              <a:buFont typeface="Montserrat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C9C9C9">
                    <a:lumMod val="50000"/>
                  </a:srgbClr>
                </a:solidFill>
                <a:effectLst/>
                <a:uLnTx/>
                <a:uFillTx/>
                <a:latin typeface="Montserrat"/>
                <a:cs typeface="Montserrat"/>
                <a:sym typeface="Montserrat"/>
              </a:rPr>
              <a:t>HAE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cs typeface="Montserrat"/>
                <a:sym typeface="Montserrat"/>
              </a:rPr>
              <a:t>GL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C9C9C9">
                    <a:lumMod val="50000"/>
                  </a:srgbClr>
                </a:solidFill>
                <a:effectLst/>
                <a:uLnTx/>
                <a:uFillTx/>
                <a:latin typeface="Montserrat"/>
                <a:cs typeface="Montserrat"/>
                <a:sym typeface="Montserrat"/>
              </a:rPr>
              <a:t> 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C9C9C9">
                    <a:lumMod val="50000"/>
                  </a:srgbClr>
                </a:solidFill>
                <a:effectLst/>
                <a:uLnTx/>
                <a:uFillTx/>
                <a:latin typeface="Montserrat"/>
                <a:cs typeface="Montserrat"/>
                <a:sym typeface="Montserrat"/>
              </a:rPr>
              <a:t>- CONFIDENTIAL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11B6122F-37EB-4E9D-9388-C91B2F5CE9C3}"/>
              </a:ext>
            </a:extLst>
          </p:cNvPr>
          <p:cNvSpPr txBox="1"/>
          <p:nvPr/>
        </p:nvSpPr>
        <p:spPr>
          <a:xfrm>
            <a:off x="3387415" y="4579980"/>
            <a:ext cx="4812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20B0604020202020204" charset="0"/>
                <a:cs typeface="Arial"/>
                <a:sym typeface="Arial"/>
              </a:rPr>
              <a:t>Cord-Free Wi-Fi enabled Devices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825" y="1722378"/>
            <a:ext cx="742436" cy="50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8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omass Company Pitch Deck by Slidesgo">
  <a:themeElements>
    <a:clrScheme name="Simple Light">
      <a:dk1>
        <a:srgbClr val="4C4C4C"/>
      </a:dk1>
      <a:lt1>
        <a:srgbClr val="FFFFFF"/>
      </a:lt1>
      <a:dk2>
        <a:srgbClr val="306645"/>
      </a:dk2>
      <a:lt2>
        <a:srgbClr val="306645"/>
      </a:lt2>
      <a:accent1>
        <a:srgbClr val="306645"/>
      </a:accent1>
      <a:accent2>
        <a:srgbClr val="FFFFFF"/>
      </a:accent2>
      <a:accent3>
        <a:srgbClr val="C9C9C9"/>
      </a:accent3>
      <a:accent4>
        <a:srgbClr val="306645"/>
      </a:accent4>
      <a:accent5>
        <a:srgbClr val="4C4C4C"/>
      </a:accent5>
      <a:accent6>
        <a:srgbClr val="C9C9C9"/>
      </a:accent6>
      <a:hlink>
        <a:srgbClr val="4C4C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17267</TotalTime>
  <Words>992</Words>
  <Application>Microsoft Office PowerPoint</Application>
  <PresentationFormat>On-screen Show (16:9)</PresentationFormat>
  <Paragraphs>230</Paragraphs>
  <Slides>16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33" baseType="lpstr">
      <vt:lpstr>Bebas Neue</vt:lpstr>
      <vt:lpstr>Segoe UI Black</vt:lpstr>
      <vt:lpstr>Times New Roman</vt:lpstr>
      <vt:lpstr>Josefin Sans</vt:lpstr>
      <vt:lpstr>Arial</vt:lpstr>
      <vt:lpstr>Montserrat</vt:lpstr>
      <vt:lpstr>Roboto</vt:lpstr>
      <vt:lpstr>Open Sans Semibold</vt:lpstr>
      <vt:lpstr>proximanova</vt:lpstr>
      <vt:lpstr>Bahnschrift SemiBold</vt:lpstr>
      <vt:lpstr>Calibri</vt:lpstr>
      <vt:lpstr>Arial</vt:lpstr>
      <vt:lpstr>Wingdings</vt:lpstr>
      <vt:lpstr>Agency FB</vt:lpstr>
      <vt:lpstr>Open Sans Light</vt:lpstr>
      <vt:lpstr>Open Sans</vt:lpstr>
      <vt:lpstr>Biomass Company Pitch Deck by Slidesgo</vt:lpstr>
      <vt:lpstr>PowerPoint Presentation</vt:lpstr>
      <vt:lpstr> </vt:lpstr>
      <vt:lpstr>PowerPoint Presentation</vt:lpstr>
      <vt:lpstr>INTRODUCTION</vt:lpstr>
      <vt:lpstr>HAEGL SOLUTION</vt:lpstr>
      <vt:lpstr>FOOT TRACK DETAILS</vt:lpstr>
      <vt:lpstr>FOOT SCAN SYSTEM</vt:lpstr>
      <vt:lpstr>PRESSURE TREADMILL</vt:lpstr>
      <vt:lpstr>HAEGL HEALTHCARE PRODUCTS</vt:lpstr>
      <vt:lpstr>national disability statistics</vt:lpstr>
      <vt:lpstr>BUSINESS MODEL</vt:lpstr>
      <vt:lpstr>BUSINESS MODEL</vt:lpstr>
      <vt:lpstr>REVENUE MODEL</vt:lpstr>
      <vt:lpstr>FUTURE PLANS</vt:lpstr>
      <vt:lpstr>TARGET -2025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NEXAI FOUNDATION</dc:title>
  <dc:creator>User</dc:creator>
  <cp:lastModifiedBy>HAEGL</cp:lastModifiedBy>
  <cp:revision>429</cp:revision>
  <dcterms:modified xsi:type="dcterms:W3CDTF">2022-06-29T06:23:45Z</dcterms:modified>
</cp:coreProperties>
</file>